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51" r:id="rId1"/>
  </p:sldMasterIdLst>
  <p:notesMasterIdLst>
    <p:notesMasterId r:id="rId22"/>
  </p:notesMasterIdLst>
  <p:handoutMasterIdLst>
    <p:handoutMasterId r:id="rId23"/>
  </p:handoutMasterIdLst>
  <p:sldIdLst>
    <p:sldId id="256" r:id="rId2"/>
    <p:sldId id="267" r:id="rId3"/>
    <p:sldId id="268" r:id="rId4"/>
    <p:sldId id="259" r:id="rId5"/>
    <p:sldId id="260" r:id="rId6"/>
    <p:sldId id="269" r:id="rId7"/>
    <p:sldId id="270" r:id="rId8"/>
    <p:sldId id="271" r:id="rId9"/>
    <p:sldId id="272" r:id="rId10"/>
    <p:sldId id="273" r:id="rId11"/>
    <p:sldId id="274" r:id="rId12"/>
    <p:sldId id="278" r:id="rId13"/>
    <p:sldId id="279" r:id="rId14"/>
    <p:sldId id="280" r:id="rId15"/>
    <p:sldId id="281" r:id="rId16"/>
    <p:sldId id="282" r:id="rId17"/>
    <p:sldId id="283" r:id="rId18"/>
    <p:sldId id="275" r:id="rId19"/>
    <p:sldId id="276" r:id="rId20"/>
    <p:sldId id="277" r:id="rId21"/>
  </p:sldIdLst>
  <p:sldSz cx="9144000" cy="6858000" type="screen4x3"/>
  <p:notesSz cx="7099300" cy="10234613"/>
  <p:defaultTextStyle>
    <a:defPPr>
      <a:defRPr lang="en-US"/>
    </a:defPPr>
    <a:lvl1pPr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3224">
          <p15:clr>
            <a:srgbClr val="A4A3A4"/>
          </p15:clr>
        </p15:guide>
        <p15:guide id="2" pos="2236">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CCFFCC"/>
    <a:srgbClr val="3333CC"/>
    <a:srgbClr val="FF0000"/>
    <a:srgbClr val="3333FF"/>
    <a:srgbClr val="66FF33"/>
    <a:srgbClr val="CCECFF"/>
    <a:srgbClr val="FFFF00"/>
    <a:srgbClr val="00FFCC"/>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572" autoAdjust="0"/>
    <p:restoredTop sz="94612" autoAdjust="0"/>
  </p:normalViewPr>
  <p:slideViewPr>
    <p:cSldViewPr>
      <p:cViewPr varScale="1">
        <p:scale>
          <a:sx n="55" d="100"/>
          <a:sy n="55" d="100"/>
        </p:scale>
        <p:origin x="1104" y="108"/>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00" d="100"/>
        <a:sy n="100" d="100"/>
      </p:scale>
      <p:origin x="0" y="0"/>
    </p:cViewPr>
  </p:sorterViewPr>
  <p:notesViewPr>
    <p:cSldViewPr>
      <p:cViewPr varScale="1">
        <p:scale>
          <a:sx n="71" d="100"/>
          <a:sy n="71" d="100"/>
        </p:scale>
        <p:origin x="-996" y="-108"/>
      </p:cViewPr>
      <p:guideLst>
        <p:guide orient="horz" pos="3224"/>
        <p:guide pos="2236"/>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notesMaster" Target="notesMasters/notesMaster1.xml"/><Relationship Id="rId27"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9634" name="Rectangle 2">
            <a:extLst>
              <a:ext uri="{FF2B5EF4-FFF2-40B4-BE49-F238E27FC236}">
                <a16:creationId xmlns:a16="http://schemas.microsoft.com/office/drawing/2014/main" xmlns="" id="{7320D3C8-618F-48C3-9444-5D1D36877F7C}"/>
              </a:ext>
            </a:extLst>
          </p:cNvPr>
          <p:cNvSpPr>
            <a:spLocks noGrp="1" noChangeArrowheads="1"/>
          </p:cNvSpPr>
          <p:nvPr>
            <p:ph type="hdr" sz="quarter"/>
          </p:nvPr>
        </p:nvSpPr>
        <p:spPr bwMode="auto">
          <a:xfrm>
            <a:off x="0" y="0"/>
            <a:ext cx="3076575" cy="509588"/>
          </a:xfrm>
          <a:prstGeom prst="rect">
            <a:avLst/>
          </a:prstGeom>
          <a:noFill/>
          <a:ln w="9525">
            <a:noFill/>
            <a:miter lim="800000"/>
            <a:headEnd/>
            <a:tailEnd/>
          </a:ln>
          <a:effectLst/>
        </p:spPr>
        <p:txBody>
          <a:bodyPr vert="horz" wrap="square" lIns="95546" tIns="47773" rIns="95546" bIns="47773" numCol="1" anchor="t" anchorCtr="0" compatLnSpc="1">
            <a:prstTxWarp prst="textNoShape">
              <a:avLst/>
            </a:prstTxWarp>
          </a:bodyPr>
          <a:lstStyle>
            <a:lvl1pPr defTabSz="955675" eaLnBrk="1" hangingPunct="1">
              <a:defRPr sz="1300">
                <a:latin typeface="Arial" charset="0"/>
              </a:defRPr>
            </a:lvl1pPr>
          </a:lstStyle>
          <a:p>
            <a:pPr>
              <a:defRPr/>
            </a:pPr>
            <a:endParaRPr lang="en-US" altLang="ja-JP"/>
          </a:p>
        </p:txBody>
      </p:sp>
      <p:sp>
        <p:nvSpPr>
          <p:cNvPr id="69635" name="Rectangle 3">
            <a:extLst>
              <a:ext uri="{FF2B5EF4-FFF2-40B4-BE49-F238E27FC236}">
                <a16:creationId xmlns:a16="http://schemas.microsoft.com/office/drawing/2014/main" xmlns="" id="{D338511B-25D1-4E21-A159-B3006DAA45CA}"/>
              </a:ext>
            </a:extLst>
          </p:cNvPr>
          <p:cNvSpPr>
            <a:spLocks noGrp="1" noChangeArrowheads="1"/>
          </p:cNvSpPr>
          <p:nvPr>
            <p:ph type="dt" sz="quarter" idx="1"/>
          </p:nvPr>
        </p:nvSpPr>
        <p:spPr bwMode="auto">
          <a:xfrm>
            <a:off x="4021138" y="0"/>
            <a:ext cx="3076575" cy="509588"/>
          </a:xfrm>
          <a:prstGeom prst="rect">
            <a:avLst/>
          </a:prstGeom>
          <a:noFill/>
          <a:ln w="9525">
            <a:noFill/>
            <a:miter lim="800000"/>
            <a:headEnd/>
            <a:tailEnd/>
          </a:ln>
          <a:effectLst/>
        </p:spPr>
        <p:txBody>
          <a:bodyPr vert="horz" wrap="square" lIns="95546" tIns="47773" rIns="95546" bIns="47773" numCol="1" anchor="t" anchorCtr="0" compatLnSpc="1">
            <a:prstTxWarp prst="textNoShape">
              <a:avLst/>
            </a:prstTxWarp>
          </a:bodyPr>
          <a:lstStyle>
            <a:lvl1pPr algn="r" defTabSz="955675" eaLnBrk="1" hangingPunct="1">
              <a:defRPr sz="1300">
                <a:latin typeface="Arial" charset="0"/>
              </a:defRPr>
            </a:lvl1pPr>
          </a:lstStyle>
          <a:p>
            <a:pPr>
              <a:defRPr/>
            </a:pPr>
            <a:endParaRPr lang="en-US" altLang="ja-JP"/>
          </a:p>
        </p:txBody>
      </p:sp>
      <p:sp>
        <p:nvSpPr>
          <p:cNvPr id="69636" name="Rectangle 4">
            <a:extLst>
              <a:ext uri="{FF2B5EF4-FFF2-40B4-BE49-F238E27FC236}">
                <a16:creationId xmlns:a16="http://schemas.microsoft.com/office/drawing/2014/main" xmlns="" id="{1C8E988C-2150-4B96-B257-7B0F6B83CCE7}"/>
              </a:ext>
            </a:extLst>
          </p:cNvPr>
          <p:cNvSpPr>
            <a:spLocks noGrp="1" noChangeArrowheads="1"/>
          </p:cNvSpPr>
          <p:nvPr>
            <p:ph type="ftr" sz="quarter" idx="2"/>
          </p:nvPr>
        </p:nvSpPr>
        <p:spPr bwMode="auto">
          <a:xfrm>
            <a:off x="0" y="9720263"/>
            <a:ext cx="3076575" cy="512762"/>
          </a:xfrm>
          <a:prstGeom prst="rect">
            <a:avLst/>
          </a:prstGeom>
          <a:noFill/>
          <a:ln w="9525">
            <a:noFill/>
            <a:miter lim="800000"/>
            <a:headEnd/>
            <a:tailEnd/>
          </a:ln>
          <a:effectLst/>
        </p:spPr>
        <p:txBody>
          <a:bodyPr vert="horz" wrap="square" lIns="95546" tIns="47773" rIns="95546" bIns="47773" numCol="1" anchor="b" anchorCtr="0" compatLnSpc="1">
            <a:prstTxWarp prst="textNoShape">
              <a:avLst/>
            </a:prstTxWarp>
          </a:bodyPr>
          <a:lstStyle>
            <a:lvl1pPr defTabSz="955675" eaLnBrk="1" hangingPunct="1">
              <a:defRPr sz="1300">
                <a:latin typeface="Arial" charset="0"/>
              </a:defRPr>
            </a:lvl1pPr>
          </a:lstStyle>
          <a:p>
            <a:pPr>
              <a:defRPr/>
            </a:pPr>
            <a:r>
              <a:rPr lang="ja-JP" altLang="en-US"/>
              <a:t>3：不確かさとは何か</a:t>
            </a:r>
            <a:endParaRPr lang="en-US" altLang="ja-JP"/>
          </a:p>
        </p:txBody>
      </p:sp>
      <p:sp>
        <p:nvSpPr>
          <p:cNvPr id="69637" name="Rectangle 5">
            <a:extLst>
              <a:ext uri="{FF2B5EF4-FFF2-40B4-BE49-F238E27FC236}">
                <a16:creationId xmlns:a16="http://schemas.microsoft.com/office/drawing/2014/main" xmlns="" id="{0217B62F-D3AB-4578-9AE9-11EE3AF4117F}"/>
              </a:ext>
            </a:extLst>
          </p:cNvPr>
          <p:cNvSpPr>
            <a:spLocks noGrp="1" noChangeArrowheads="1"/>
          </p:cNvSpPr>
          <p:nvPr>
            <p:ph type="sldNum" sz="quarter" idx="3"/>
          </p:nvPr>
        </p:nvSpPr>
        <p:spPr bwMode="auto">
          <a:xfrm>
            <a:off x="4021138" y="9720263"/>
            <a:ext cx="3076575" cy="512762"/>
          </a:xfrm>
          <a:prstGeom prst="rect">
            <a:avLst/>
          </a:prstGeom>
          <a:noFill/>
          <a:ln w="9525">
            <a:noFill/>
            <a:miter lim="800000"/>
            <a:headEnd/>
            <a:tailEnd/>
          </a:ln>
          <a:effectLst/>
        </p:spPr>
        <p:txBody>
          <a:bodyPr vert="horz" wrap="square" lIns="95546" tIns="47773" rIns="95546" bIns="47773" numCol="1" anchor="b" anchorCtr="0" compatLnSpc="1">
            <a:prstTxWarp prst="textNoShape">
              <a:avLst/>
            </a:prstTxWarp>
          </a:bodyPr>
          <a:lstStyle>
            <a:lvl1pPr algn="r" defTabSz="955675" eaLnBrk="1" hangingPunct="1">
              <a:defRPr sz="1300" smtClean="0"/>
            </a:lvl1pPr>
          </a:lstStyle>
          <a:p>
            <a:pPr>
              <a:defRPr/>
            </a:pPr>
            <a:fld id="{5AA213C3-5ACE-4C9A-B08A-371EF7732667}" type="slidenum">
              <a:rPr lang="ja-JP" altLang="en-US"/>
              <a:pPr>
                <a:defRPr/>
              </a:pPr>
              <a:t>‹#›</a:t>
            </a:fld>
            <a:endParaRPr lang="en-US" altLang="ja-JP"/>
          </a:p>
        </p:txBody>
      </p:sp>
    </p:spTree>
    <p:extLst>
      <p:ext uri="{BB962C8B-B14F-4D97-AF65-F5344CB8AC3E}">
        <p14:creationId xmlns:p14="http://schemas.microsoft.com/office/powerpoint/2010/main" val="1"/>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9090" name="Rectangle 2">
            <a:extLst>
              <a:ext uri="{FF2B5EF4-FFF2-40B4-BE49-F238E27FC236}">
                <a16:creationId xmlns:a16="http://schemas.microsoft.com/office/drawing/2014/main" xmlns="" id="{97F7A6BC-0CBC-4BC3-91E9-B5C8E72F9DCA}"/>
              </a:ext>
            </a:extLst>
          </p:cNvPr>
          <p:cNvSpPr>
            <a:spLocks noGrp="1" noChangeArrowheads="1"/>
          </p:cNvSpPr>
          <p:nvPr>
            <p:ph type="hdr" sz="quarter"/>
          </p:nvPr>
        </p:nvSpPr>
        <p:spPr bwMode="auto">
          <a:xfrm>
            <a:off x="0" y="0"/>
            <a:ext cx="3076575" cy="509588"/>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200">
                <a:latin typeface="Arial" charset="0"/>
              </a:defRPr>
            </a:lvl1pPr>
          </a:lstStyle>
          <a:p>
            <a:pPr>
              <a:defRPr/>
            </a:pPr>
            <a:endParaRPr lang="en-US" altLang="ja-JP"/>
          </a:p>
        </p:txBody>
      </p:sp>
      <p:sp>
        <p:nvSpPr>
          <p:cNvPr id="89091" name="Rectangle 3">
            <a:extLst>
              <a:ext uri="{FF2B5EF4-FFF2-40B4-BE49-F238E27FC236}">
                <a16:creationId xmlns:a16="http://schemas.microsoft.com/office/drawing/2014/main" xmlns="" id="{F0B0DB82-77B5-4D9B-A9EF-4C22CE827B25}"/>
              </a:ext>
            </a:extLst>
          </p:cNvPr>
          <p:cNvSpPr>
            <a:spLocks noGrp="1" noChangeArrowheads="1"/>
          </p:cNvSpPr>
          <p:nvPr>
            <p:ph type="dt" idx="1"/>
          </p:nvPr>
        </p:nvSpPr>
        <p:spPr bwMode="auto">
          <a:xfrm>
            <a:off x="4021138" y="0"/>
            <a:ext cx="3076575" cy="509588"/>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200">
                <a:latin typeface="Arial" charset="0"/>
              </a:defRPr>
            </a:lvl1pPr>
          </a:lstStyle>
          <a:p>
            <a:pPr>
              <a:defRPr/>
            </a:pPr>
            <a:endParaRPr lang="en-US" altLang="ja-JP"/>
          </a:p>
        </p:txBody>
      </p:sp>
      <p:sp>
        <p:nvSpPr>
          <p:cNvPr id="2052" name="Rectangle 4">
            <a:extLst>
              <a:ext uri="{FF2B5EF4-FFF2-40B4-BE49-F238E27FC236}">
                <a16:creationId xmlns:a16="http://schemas.microsoft.com/office/drawing/2014/main" xmlns="" id="{D844EF76-B5C1-4917-8C32-3DF0079D7AB6}"/>
              </a:ext>
            </a:extLst>
          </p:cNvPr>
          <p:cNvSpPr>
            <a:spLocks noGrp="1" noRot="1" noChangeAspect="1" noChangeArrowheads="1" noTextEdit="1"/>
          </p:cNvSpPr>
          <p:nvPr>
            <p:ph type="sldImg" idx="2"/>
          </p:nvPr>
        </p:nvSpPr>
        <p:spPr bwMode="auto">
          <a:xfrm>
            <a:off x="992188" y="768350"/>
            <a:ext cx="5116512" cy="3836988"/>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9093" name="Rectangle 5">
            <a:extLst>
              <a:ext uri="{FF2B5EF4-FFF2-40B4-BE49-F238E27FC236}">
                <a16:creationId xmlns:a16="http://schemas.microsoft.com/office/drawing/2014/main" xmlns="" id="{F111D20B-FDA6-4776-9DD3-0377EFD9089C}"/>
              </a:ext>
            </a:extLst>
          </p:cNvPr>
          <p:cNvSpPr>
            <a:spLocks noGrp="1" noChangeArrowheads="1"/>
          </p:cNvSpPr>
          <p:nvPr>
            <p:ph type="body" sz="quarter" idx="3"/>
          </p:nvPr>
        </p:nvSpPr>
        <p:spPr bwMode="auto">
          <a:xfrm>
            <a:off x="709613" y="4860925"/>
            <a:ext cx="5680075" cy="4605338"/>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ja-JP" altLang="en-US" noProof="0"/>
              <a:t>マスタ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89094" name="Rectangle 6">
            <a:extLst>
              <a:ext uri="{FF2B5EF4-FFF2-40B4-BE49-F238E27FC236}">
                <a16:creationId xmlns:a16="http://schemas.microsoft.com/office/drawing/2014/main" xmlns="" id="{67C64170-F05C-416F-BA4F-4C7E02CD6E82}"/>
              </a:ext>
            </a:extLst>
          </p:cNvPr>
          <p:cNvSpPr>
            <a:spLocks noGrp="1" noChangeArrowheads="1"/>
          </p:cNvSpPr>
          <p:nvPr>
            <p:ph type="ftr" sz="quarter" idx="4"/>
          </p:nvPr>
        </p:nvSpPr>
        <p:spPr bwMode="auto">
          <a:xfrm>
            <a:off x="0" y="9721850"/>
            <a:ext cx="3076575" cy="511175"/>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eaLnBrk="1" hangingPunct="1">
              <a:defRPr sz="1200">
                <a:latin typeface="Arial" charset="0"/>
              </a:defRPr>
            </a:lvl1pPr>
          </a:lstStyle>
          <a:p>
            <a:pPr>
              <a:defRPr/>
            </a:pPr>
            <a:r>
              <a:rPr lang="ja-JP" altLang="en-US"/>
              <a:t>3：不確かさとは何か</a:t>
            </a:r>
            <a:endParaRPr lang="en-US" altLang="ja-JP"/>
          </a:p>
        </p:txBody>
      </p:sp>
      <p:sp>
        <p:nvSpPr>
          <p:cNvPr id="89095" name="Rectangle 7">
            <a:extLst>
              <a:ext uri="{FF2B5EF4-FFF2-40B4-BE49-F238E27FC236}">
                <a16:creationId xmlns:a16="http://schemas.microsoft.com/office/drawing/2014/main" xmlns="" id="{D6E6CCA6-ACE7-41F5-A704-ADA3D8FCDBB5}"/>
              </a:ext>
            </a:extLst>
          </p:cNvPr>
          <p:cNvSpPr>
            <a:spLocks noGrp="1" noChangeArrowheads="1"/>
          </p:cNvSpPr>
          <p:nvPr>
            <p:ph type="sldNum" sz="quarter" idx="5"/>
          </p:nvPr>
        </p:nvSpPr>
        <p:spPr bwMode="auto">
          <a:xfrm>
            <a:off x="4021138" y="9721850"/>
            <a:ext cx="3076575" cy="511175"/>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eaLnBrk="1" hangingPunct="1">
              <a:defRPr sz="1200" smtClean="0"/>
            </a:lvl1pPr>
          </a:lstStyle>
          <a:p>
            <a:pPr>
              <a:defRPr/>
            </a:pPr>
            <a:fld id="{4BA4F1DE-6E7E-4682-993F-8B6A800FF6B3}" type="slidenum">
              <a:rPr lang="ja-JP" altLang="en-US"/>
              <a:pPr>
                <a:defRPr/>
              </a:pPr>
              <a:t>‹#›</a:t>
            </a:fld>
            <a:endParaRPr lang="en-US" altLang="ja-JP"/>
          </a:p>
        </p:txBody>
      </p:sp>
    </p:spTree>
    <p:extLst>
      <p:ext uri="{BB962C8B-B14F-4D97-AF65-F5344CB8AC3E}">
        <p14:creationId xmlns:p14="http://schemas.microsoft.com/office/powerpoint/2010/main" val="2715376443"/>
      </p:ext>
    </p:extLst>
  </p:cSld>
  <p:clrMap bg1="lt1" tx1="dk1" bg2="lt2" tx2="dk2" accent1="accent1" accent2="accent2" accent3="accent3" accent4="accent4" accent5="accent5" accent6="accent6" hlink="hlink" folHlink="folHlink"/>
  <p:hf hdr="0" dt="0"/>
  <p:notesStyle>
    <a:lvl1pPr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1pPr>
    <a:lvl2pPr marL="4572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2pPr>
    <a:lvl3pPr marL="9144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3pPr>
    <a:lvl4pPr marL="13716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4pPr>
    <a:lvl5pPr marL="18288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6">
            <a:extLst>
              <a:ext uri="{FF2B5EF4-FFF2-40B4-BE49-F238E27FC236}">
                <a16:creationId xmlns:a16="http://schemas.microsoft.com/office/drawing/2014/main" xmlns="" id="{B0C98CC0-386F-485F-91CB-42A2916FDE23}"/>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ja-JP" altLang="en-US"/>
              <a:t>3：不確かさとは何か</a:t>
            </a:r>
            <a:endParaRPr lang="en-US" altLang="ja-JP"/>
          </a:p>
        </p:txBody>
      </p:sp>
      <p:sp>
        <p:nvSpPr>
          <p:cNvPr id="5123" name="Rectangle 2">
            <a:extLst>
              <a:ext uri="{FF2B5EF4-FFF2-40B4-BE49-F238E27FC236}">
                <a16:creationId xmlns:a16="http://schemas.microsoft.com/office/drawing/2014/main" xmlns="" id="{60939CCF-0451-4D12-8DC4-8E046A2AE136}"/>
              </a:ext>
            </a:extLst>
          </p:cNvPr>
          <p:cNvSpPr>
            <a:spLocks noGrp="1" noRot="1" noChangeAspect="1" noChangeArrowheads="1" noTextEdit="1"/>
          </p:cNvSpPr>
          <p:nvPr>
            <p:ph type="sldImg"/>
          </p:nvPr>
        </p:nvSpPr>
        <p:spPr>
          <a:ln/>
        </p:spPr>
      </p:sp>
      <p:sp>
        <p:nvSpPr>
          <p:cNvPr id="5124" name="Rectangle 3">
            <a:extLst>
              <a:ext uri="{FF2B5EF4-FFF2-40B4-BE49-F238E27FC236}">
                <a16:creationId xmlns:a16="http://schemas.microsoft.com/office/drawing/2014/main" xmlns="" id="{5D2EB5ED-A1DD-4BA9-AC86-8BCED5D84653}"/>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en-US">
              <a:latin typeface="Arial" panose="020B0604020202020204" pitchFamily="34" charset="0"/>
            </a:endParaRPr>
          </a:p>
        </p:txBody>
      </p:sp>
    </p:spTree>
    <p:extLst>
      <p:ext uri="{BB962C8B-B14F-4D97-AF65-F5344CB8AC3E}">
        <p14:creationId xmlns:p14="http://schemas.microsoft.com/office/powerpoint/2010/main" val="1737147091"/>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Rectangle 6">
            <a:extLst>
              <a:ext uri="{FF2B5EF4-FFF2-40B4-BE49-F238E27FC236}">
                <a16:creationId xmlns:a16="http://schemas.microsoft.com/office/drawing/2014/main" xmlns="" id="{75AB7316-6545-490D-A33A-951226839D9B}"/>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ja-JP" altLang="en-US"/>
              <a:t>3：不確かさとは何か</a:t>
            </a:r>
            <a:endParaRPr lang="en-US" altLang="ja-JP"/>
          </a:p>
        </p:txBody>
      </p:sp>
      <p:sp>
        <p:nvSpPr>
          <p:cNvPr id="23555" name="Rectangle 2">
            <a:extLst>
              <a:ext uri="{FF2B5EF4-FFF2-40B4-BE49-F238E27FC236}">
                <a16:creationId xmlns:a16="http://schemas.microsoft.com/office/drawing/2014/main" xmlns="" id="{01DC4CCE-8DCD-4B6E-85B3-B9B5C5179266}"/>
              </a:ext>
            </a:extLst>
          </p:cNvPr>
          <p:cNvSpPr>
            <a:spLocks noGrp="1" noRot="1" noChangeAspect="1" noChangeArrowheads="1" noTextEdit="1"/>
          </p:cNvSpPr>
          <p:nvPr>
            <p:ph type="sldImg"/>
          </p:nvPr>
        </p:nvSpPr>
        <p:spPr>
          <a:ln/>
        </p:spPr>
      </p:sp>
      <p:sp>
        <p:nvSpPr>
          <p:cNvPr id="23556" name="Rectangle 3">
            <a:extLst>
              <a:ext uri="{FF2B5EF4-FFF2-40B4-BE49-F238E27FC236}">
                <a16:creationId xmlns:a16="http://schemas.microsoft.com/office/drawing/2014/main" xmlns="" id="{AC19C48E-7B63-4ABE-BC5C-3A0B104973E7}"/>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en-US">
              <a:latin typeface="Arial" panose="020B0604020202020204" pitchFamily="34" charset="0"/>
            </a:endParaRPr>
          </a:p>
        </p:txBody>
      </p:sp>
    </p:spTree>
    <p:extLst>
      <p:ext uri="{BB962C8B-B14F-4D97-AF65-F5344CB8AC3E}">
        <p14:creationId xmlns:p14="http://schemas.microsoft.com/office/powerpoint/2010/main" val="2119915734"/>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Rectangle 6">
            <a:extLst>
              <a:ext uri="{FF2B5EF4-FFF2-40B4-BE49-F238E27FC236}">
                <a16:creationId xmlns:a16="http://schemas.microsoft.com/office/drawing/2014/main" xmlns="" id="{8D52D6CF-2589-47D3-8EC4-EDD9A742E345}"/>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ja-JP" altLang="en-US"/>
              <a:t>3：不確かさとは何か</a:t>
            </a:r>
            <a:endParaRPr lang="en-US" altLang="ja-JP"/>
          </a:p>
        </p:txBody>
      </p:sp>
      <p:sp>
        <p:nvSpPr>
          <p:cNvPr id="25603" name="Rectangle 2">
            <a:extLst>
              <a:ext uri="{FF2B5EF4-FFF2-40B4-BE49-F238E27FC236}">
                <a16:creationId xmlns:a16="http://schemas.microsoft.com/office/drawing/2014/main" xmlns="" id="{68EDAD42-1003-4F07-A067-EA44E684E236}"/>
              </a:ext>
            </a:extLst>
          </p:cNvPr>
          <p:cNvSpPr>
            <a:spLocks noGrp="1" noRot="1" noChangeAspect="1" noChangeArrowheads="1" noTextEdit="1"/>
          </p:cNvSpPr>
          <p:nvPr>
            <p:ph type="sldImg"/>
          </p:nvPr>
        </p:nvSpPr>
        <p:spPr>
          <a:ln/>
        </p:spPr>
      </p:sp>
      <p:sp>
        <p:nvSpPr>
          <p:cNvPr id="25604" name="Rectangle 3">
            <a:extLst>
              <a:ext uri="{FF2B5EF4-FFF2-40B4-BE49-F238E27FC236}">
                <a16:creationId xmlns:a16="http://schemas.microsoft.com/office/drawing/2014/main" xmlns="" id="{31767A57-2D5B-4523-AB3C-68923BBD624C}"/>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en-US">
              <a:latin typeface="Arial" panose="020B0604020202020204" pitchFamily="34" charset="0"/>
            </a:endParaRPr>
          </a:p>
        </p:txBody>
      </p:sp>
    </p:spTree>
    <p:extLst>
      <p:ext uri="{BB962C8B-B14F-4D97-AF65-F5344CB8AC3E}">
        <p14:creationId xmlns:p14="http://schemas.microsoft.com/office/powerpoint/2010/main" val="1686907515"/>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6">
            <a:extLst>
              <a:ext uri="{FF2B5EF4-FFF2-40B4-BE49-F238E27FC236}">
                <a16:creationId xmlns:a16="http://schemas.microsoft.com/office/drawing/2014/main" xmlns="" id="{7DACE86F-B21B-4A50-B61C-A6D83EA2337F}"/>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ja-JP" altLang="en-US"/>
              <a:t>3：不確かさとは何か</a:t>
            </a:r>
            <a:endParaRPr lang="en-US" altLang="ja-JP"/>
          </a:p>
        </p:txBody>
      </p:sp>
      <p:sp>
        <p:nvSpPr>
          <p:cNvPr id="27651" name="Rectangle 2">
            <a:extLst>
              <a:ext uri="{FF2B5EF4-FFF2-40B4-BE49-F238E27FC236}">
                <a16:creationId xmlns:a16="http://schemas.microsoft.com/office/drawing/2014/main" xmlns="" id="{ED156A6B-922B-4B0F-8FE9-0AC7B3AE28A4}"/>
              </a:ext>
            </a:extLst>
          </p:cNvPr>
          <p:cNvSpPr>
            <a:spLocks noGrp="1" noRot="1" noChangeAspect="1" noChangeArrowheads="1" noTextEdit="1"/>
          </p:cNvSpPr>
          <p:nvPr>
            <p:ph type="sldImg"/>
          </p:nvPr>
        </p:nvSpPr>
        <p:spPr>
          <a:ln/>
        </p:spPr>
      </p:sp>
      <p:sp>
        <p:nvSpPr>
          <p:cNvPr id="27652" name="Rectangle 3">
            <a:extLst>
              <a:ext uri="{FF2B5EF4-FFF2-40B4-BE49-F238E27FC236}">
                <a16:creationId xmlns:a16="http://schemas.microsoft.com/office/drawing/2014/main" xmlns="" id="{3BD47C88-F01D-43F2-8B1A-D048B7880F89}"/>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en-US">
              <a:latin typeface="Arial" panose="020B0604020202020204" pitchFamily="34" charset="0"/>
            </a:endParaRPr>
          </a:p>
        </p:txBody>
      </p:sp>
    </p:spTree>
    <p:extLst>
      <p:ext uri="{BB962C8B-B14F-4D97-AF65-F5344CB8AC3E}">
        <p14:creationId xmlns:p14="http://schemas.microsoft.com/office/powerpoint/2010/main" val="301368133"/>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Rectangle 6">
            <a:extLst>
              <a:ext uri="{FF2B5EF4-FFF2-40B4-BE49-F238E27FC236}">
                <a16:creationId xmlns:a16="http://schemas.microsoft.com/office/drawing/2014/main" xmlns="" id="{867EEA1A-47EC-4AF9-9008-650E44E70C02}"/>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ja-JP" altLang="en-US"/>
              <a:t>3：不確かさとは何か</a:t>
            </a:r>
            <a:endParaRPr lang="en-US" altLang="ja-JP"/>
          </a:p>
        </p:txBody>
      </p:sp>
      <p:sp>
        <p:nvSpPr>
          <p:cNvPr id="29699" name="Rectangle 2">
            <a:extLst>
              <a:ext uri="{FF2B5EF4-FFF2-40B4-BE49-F238E27FC236}">
                <a16:creationId xmlns:a16="http://schemas.microsoft.com/office/drawing/2014/main" xmlns="" id="{66222125-3C30-4077-AC32-DFD7397AE95A}"/>
              </a:ext>
            </a:extLst>
          </p:cNvPr>
          <p:cNvSpPr>
            <a:spLocks noGrp="1" noRot="1" noChangeAspect="1" noChangeArrowheads="1" noTextEdit="1"/>
          </p:cNvSpPr>
          <p:nvPr>
            <p:ph type="sldImg"/>
          </p:nvPr>
        </p:nvSpPr>
        <p:spPr>
          <a:ln/>
        </p:spPr>
      </p:sp>
      <p:sp>
        <p:nvSpPr>
          <p:cNvPr id="29700" name="Rectangle 3">
            <a:extLst>
              <a:ext uri="{FF2B5EF4-FFF2-40B4-BE49-F238E27FC236}">
                <a16:creationId xmlns:a16="http://schemas.microsoft.com/office/drawing/2014/main" xmlns="" id="{0FC1D295-8BCE-45EE-9CD1-69F6D70696BA}"/>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en-US">
              <a:latin typeface="Arial" panose="020B0604020202020204" pitchFamily="34" charset="0"/>
            </a:endParaRPr>
          </a:p>
        </p:txBody>
      </p:sp>
    </p:spTree>
    <p:extLst>
      <p:ext uri="{BB962C8B-B14F-4D97-AF65-F5344CB8AC3E}">
        <p14:creationId xmlns:p14="http://schemas.microsoft.com/office/powerpoint/2010/main" val="1560731246"/>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Rectangle 6">
            <a:extLst>
              <a:ext uri="{FF2B5EF4-FFF2-40B4-BE49-F238E27FC236}">
                <a16:creationId xmlns:a16="http://schemas.microsoft.com/office/drawing/2014/main" xmlns="" id="{A4932AD3-F9A5-4C5F-AD0B-25EF4B267FBB}"/>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ja-JP" altLang="en-US"/>
              <a:t>3：不確かさとは何か</a:t>
            </a:r>
            <a:endParaRPr lang="en-US" altLang="ja-JP"/>
          </a:p>
        </p:txBody>
      </p:sp>
      <p:sp>
        <p:nvSpPr>
          <p:cNvPr id="31747" name="Rectangle 2">
            <a:extLst>
              <a:ext uri="{FF2B5EF4-FFF2-40B4-BE49-F238E27FC236}">
                <a16:creationId xmlns:a16="http://schemas.microsoft.com/office/drawing/2014/main" xmlns="" id="{706F5F65-6BF7-48AF-9C5E-6FE476AA7814}"/>
              </a:ext>
            </a:extLst>
          </p:cNvPr>
          <p:cNvSpPr>
            <a:spLocks noGrp="1" noRot="1" noChangeAspect="1" noChangeArrowheads="1" noTextEdit="1"/>
          </p:cNvSpPr>
          <p:nvPr>
            <p:ph type="sldImg"/>
          </p:nvPr>
        </p:nvSpPr>
        <p:spPr>
          <a:ln/>
        </p:spPr>
      </p:sp>
      <p:sp>
        <p:nvSpPr>
          <p:cNvPr id="31748" name="Rectangle 3">
            <a:extLst>
              <a:ext uri="{FF2B5EF4-FFF2-40B4-BE49-F238E27FC236}">
                <a16:creationId xmlns:a16="http://schemas.microsoft.com/office/drawing/2014/main" xmlns="" id="{757BB135-5ACD-40B7-A991-65615ACE8800}"/>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en-US">
              <a:latin typeface="Arial" panose="020B0604020202020204" pitchFamily="34" charset="0"/>
            </a:endParaRPr>
          </a:p>
        </p:txBody>
      </p:sp>
    </p:spTree>
    <p:extLst>
      <p:ext uri="{BB962C8B-B14F-4D97-AF65-F5344CB8AC3E}">
        <p14:creationId xmlns:p14="http://schemas.microsoft.com/office/powerpoint/2010/main" val="2075364376"/>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Rectangle 6">
            <a:extLst>
              <a:ext uri="{FF2B5EF4-FFF2-40B4-BE49-F238E27FC236}">
                <a16:creationId xmlns:a16="http://schemas.microsoft.com/office/drawing/2014/main" xmlns="" id="{0927D61C-6380-43D5-9972-9C5B77977E74}"/>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ja-JP" altLang="en-US"/>
              <a:t>3：不確かさとは何か</a:t>
            </a:r>
            <a:endParaRPr lang="en-US" altLang="ja-JP"/>
          </a:p>
        </p:txBody>
      </p:sp>
      <p:sp>
        <p:nvSpPr>
          <p:cNvPr id="33795" name="Rectangle 2">
            <a:extLst>
              <a:ext uri="{FF2B5EF4-FFF2-40B4-BE49-F238E27FC236}">
                <a16:creationId xmlns:a16="http://schemas.microsoft.com/office/drawing/2014/main" xmlns="" id="{D7EEA3C5-9532-40C2-BBA2-E1FFFC7E1994}"/>
              </a:ext>
            </a:extLst>
          </p:cNvPr>
          <p:cNvSpPr>
            <a:spLocks noGrp="1" noRot="1" noChangeAspect="1" noChangeArrowheads="1" noTextEdit="1"/>
          </p:cNvSpPr>
          <p:nvPr>
            <p:ph type="sldImg"/>
          </p:nvPr>
        </p:nvSpPr>
        <p:spPr>
          <a:ln/>
        </p:spPr>
      </p:sp>
      <p:sp>
        <p:nvSpPr>
          <p:cNvPr id="33796" name="Rectangle 3">
            <a:extLst>
              <a:ext uri="{FF2B5EF4-FFF2-40B4-BE49-F238E27FC236}">
                <a16:creationId xmlns:a16="http://schemas.microsoft.com/office/drawing/2014/main" xmlns="" id="{716F229E-FAAF-4197-A984-040670FAA19E}"/>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en-US">
              <a:latin typeface="Arial" panose="020B0604020202020204" pitchFamily="34" charset="0"/>
            </a:endParaRPr>
          </a:p>
        </p:txBody>
      </p:sp>
    </p:spTree>
    <p:extLst>
      <p:ext uri="{BB962C8B-B14F-4D97-AF65-F5344CB8AC3E}">
        <p14:creationId xmlns:p14="http://schemas.microsoft.com/office/powerpoint/2010/main" val="55903612"/>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Rectangle 6">
            <a:extLst>
              <a:ext uri="{FF2B5EF4-FFF2-40B4-BE49-F238E27FC236}">
                <a16:creationId xmlns:a16="http://schemas.microsoft.com/office/drawing/2014/main" xmlns="" id="{D963C08F-8AFF-4247-9669-5B34727185C3}"/>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ja-JP" altLang="en-US"/>
              <a:t>3：不確かさとは何か</a:t>
            </a:r>
            <a:endParaRPr lang="en-US" altLang="ja-JP"/>
          </a:p>
        </p:txBody>
      </p:sp>
      <p:sp>
        <p:nvSpPr>
          <p:cNvPr id="35843" name="Rectangle 2">
            <a:extLst>
              <a:ext uri="{FF2B5EF4-FFF2-40B4-BE49-F238E27FC236}">
                <a16:creationId xmlns:a16="http://schemas.microsoft.com/office/drawing/2014/main" xmlns="" id="{F67B82C9-AE73-4BBF-9161-6E1A2CF376C8}"/>
              </a:ext>
            </a:extLst>
          </p:cNvPr>
          <p:cNvSpPr>
            <a:spLocks noGrp="1" noRot="1" noChangeAspect="1" noChangeArrowheads="1" noTextEdit="1"/>
          </p:cNvSpPr>
          <p:nvPr>
            <p:ph type="sldImg"/>
          </p:nvPr>
        </p:nvSpPr>
        <p:spPr>
          <a:ln/>
        </p:spPr>
      </p:sp>
      <p:sp>
        <p:nvSpPr>
          <p:cNvPr id="35844" name="Rectangle 3">
            <a:extLst>
              <a:ext uri="{FF2B5EF4-FFF2-40B4-BE49-F238E27FC236}">
                <a16:creationId xmlns:a16="http://schemas.microsoft.com/office/drawing/2014/main" xmlns="" id="{A3281EBE-DF98-4DD7-8214-4A21CE2BC05F}"/>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en-US">
              <a:latin typeface="Arial" panose="020B0604020202020204" pitchFamily="34" charset="0"/>
            </a:endParaRPr>
          </a:p>
        </p:txBody>
      </p:sp>
    </p:spTree>
    <p:extLst>
      <p:ext uri="{BB962C8B-B14F-4D97-AF65-F5344CB8AC3E}">
        <p14:creationId xmlns:p14="http://schemas.microsoft.com/office/powerpoint/2010/main" val="2916185039"/>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Rectangle 6">
            <a:extLst>
              <a:ext uri="{FF2B5EF4-FFF2-40B4-BE49-F238E27FC236}">
                <a16:creationId xmlns:a16="http://schemas.microsoft.com/office/drawing/2014/main" xmlns="" id="{275A118F-5557-485D-92CD-E0D38B6ADA33}"/>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ja-JP" altLang="en-US"/>
              <a:t>3：不確かさとは何か</a:t>
            </a:r>
            <a:endParaRPr lang="en-US" altLang="ja-JP"/>
          </a:p>
        </p:txBody>
      </p:sp>
      <p:sp>
        <p:nvSpPr>
          <p:cNvPr id="37891" name="Rectangle 2">
            <a:extLst>
              <a:ext uri="{FF2B5EF4-FFF2-40B4-BE49-F238E27FC236}">
                <a16:creationId xmlns:a16="http://schemas.microsoft.com/office/drawing/2014/main" xmlns="" id="{37653924-1E97-4315-8341-157B8EF3CD01}"/>
              </a:ext>
            </a:extLst>
          </p:cNvPr>
          <p:cNvSpPr>
            <a:spLocks noGrp="1" noRot="1" noChangeAspect="1" noChangeArrowheads="1" noTextEdit="1"/>
          </p:cNvSpPr>
          <p:nvPr>
            <p:ph type="sldImg"/>
          </p:nvPr>
        </p:nvSpPr>
        <p:spPr>
          <a:ln/>
        </p:spPr>
      </p:sp>
      <p:sp>
        <p:nvSpPr>
          <p:cNvPr id="37892" name="Rectangle 3">
            <a:extLst>
              <a:ext uri="{FF2B5EF4-FFF2-40B4-BE49-F238E27FC236}">
                <a16:creationId xmlns:a16="http://schemas.microsoft.com/office/drawing/2014/main" xmlns="" id="{AEA6BC48-ECA4-4E7A-A7B0-0BF99ACB6E80}"/>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en-US">
              <a:latin typeface="Arial" panose="020B0604020202020204" pitchFamily="34" charset="0"/>
            </a:endParaRPr>
          </a:p>
        </p:txBody>
      </p:sp>
    </p:spTree>
    <p:extLst>
      <p:ext uri="{BB962C8B-B14F-4D97-AF65-F5344CB8AC3E}">
        <p14:creationId xmlns:p14="http://schemas.microsoft.com/office/powerpoint/2010/main" val="3884420388"/>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Rectangle 6">
            <a:extLst>
              <a:ext uri="{FF2B5EF4-FFF2-40B4-BE49-F238E27FC236}">
                <a16:creationId xmlns:a16="http://schemas.microsoft.com/office/drawing/2014/main" xmlns="" id="{F55D4832-4F1C-445D-A252-89D27E2E1A3F}"/>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ja-JP" altLang="en-US"/>
              <a:t>3：不確かさとは何か</a:t>
            </a:r>
            <a:endParaRPr lang="en-US" altLang="ja-JP"/>
          </a:p>
        </p:txBody>
      </p:sp>
      <p:sp>
        <p:nvSpPr>
          <p:cNvPr id="39939" name="Rectangle 2">
            <a:extLst>
              <a:ext uri="{FF2B5EF4-FFF2-40B4-BE49-F238E27FC236}">
                <a16:creationId xmlns:a16="http://schemas.microsoft.com/office/drawing/2014/main" xmlns="" id="{9EC0D054-B60E-43C3-B61E-39BF09C18B25}"/>
              </a:ext>
            </a:extLst>
          </p:cNvPr>
          <p:cNvSpPr>
            <a:spLocks noGrp="1" noRot="1" noChangeAspect="1" noChangeArrowheads="1" noTextEdit="1"/>
          </p:cNvSpPr>
          <p:nvPr>
            <p:ph type="sldImg"/>
          </p:nvPr>
        </p:nvSpPr>
        <p:spPr>
          <a:ln/>
        </p:spPr>
      </p:sp>
      <p:sp>
        <p:nvSpPr>
          <p:cNvPr id="39940" name="Rectangle 3">
            <a:extLst>
              <a:ext uri="{FF2B5EF4-FFF2-40B4-BE49-F238E27FC236}">
                <a16:creationId xmlns:a16="http://schemas.microsoft.com/office/drawing/2014/main" xmlns="" id="{6309E16B-397A-4E25-AC37-C68104828F3D}"/>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en-US">
              <a:latin typeface="Arial" panose="020B0604020202020204" pitchFamily="34" charset="0"/>
            </a:endParaRPr>
          </a:p>
        </p:txBody>
      </p:sp>
    </p:spTree>
    <p:extLst>
      <p:ext uri="{BB962C8B-B14F-4D97-AF65-F5344CB8AC3E}">
        <p14:creationId xmlns:p14="http://schemas.microsoft.com/office/powerpoint/2010/main" val="793655045"/>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6" name="Rectangle 6">
            <a:extLst>
              <a:ext uri="{FF2B5EF4-FFF2-40B4-BE49-F238E27FC236}">
                <a16:creationId xmlns:a16="http://schemas.microsoft.com/office/drawing/2014/main" xmlns="" id="{01E58385-D6CC-4C79-8D7E-018AED3620AE}"/>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ja-JP" altLang="en-US"/>
              <a:t>3：不確かさとは何か</a:t>
            </a:r>
            <a:endParaRPr lang="en-US" altLang="ja-JP"/>
          </a:p>
        </p:txBody>
      </p:sp>
      <p:sp>
        <p:nvSpPr>
          <p:cNvPr id="41987" name="Rectangle 2">
            <a:extLst>
              <a:ext uri="{FF2B5EF4-FFF2-40B4-BE49-F238E27FC236}">
                <a16:creationId xmlns:a16="http://schemas.microsoft.com/office/drawing/2014/main" xmlns="" id="{803A68C7-9F84-4B48-A0A3-3200D6D9CC61}"/>
              </a:ext>
            </a:extLst>
          </p:cNvPr>
          <p:cNvSpPr>
            <a:spLocks noGrp="1" noRot="1" noChangeAspect="1" noChangeArrowheads="1" noTextEdit="1"/>
          </p:cNvSpPr>
          <p:nvPr>
            <p:ph type="sldImg"/>
          </p:nvPr>
        </p:nvSpPr>
        <p:spPr>
          <a:ln/>
        </p:spPr>
      </p:sp>
      <p:sp>
        <p:nvSpPr>
          <p:cNvPr id="41988" name="Rectangle 3">
            <a:extLst>
              <a:ext uri="{FF2B5EF4-FFF2-40B4-BE49-F238E27FC236}">
                <a16:creationId xmlns:a16="http://schemas.microsoft.com/office/drawing/2014/main" xmlns="" id="{CC7E7A8F-C62B-4266-A576-41A69EE03203}"/>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en-US">
              <a:latin typeface="Arial" panose="020B0604020202020204" pitchFamily="34" charset="0"/>
            </a:endParaRPr>
          </a:p>
        </p:txBody>
      </p:sp>
    </p:spTree>
    <p:extLst>
      <p:ext uri="{BB962C8B-B14F-4D97-AF65-F5344CB8AC3E}">
        <p14:creationId xmlns:p14="http://schemas.microsoft.com/office/powerpoint/2010/main" val="304778588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6">
            <a:extLst>
              <a:ext uri="{FF2B5EF4-FFF2-40B4-BE49-F238E27FC236}">
                <a16:creationId xmlns:a16="http://schemas.microsoft.com/office/drawing/2014/main" xmlns="" id="{87489398-3D22-444E-A823-AF30419F0C1B}"/>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ja-JP" altLang="en-US"/>
              <a:t>3：不確かさとは何か</a:t>
            </a:r>
            <a:endParaRPr lang="en-US" altLang="ja-JP"/>
          </a:p>
        </p:txBody>
      </p:sp>
      <p:sp>
        <p:nvSpPr>
          <p:cNvPr id="7171" name="Rectangle 2">
            <a:extLst>
              <a:ext uri="{FF2B5EF4-FFF2-40B4-BE49-F238E27FC236}">
                <a16:creationId xmlns:a16="http://schemas.microsoft.com/office/drawing/2014/main" xmlns="" id="{05A44712-994C-49B2-8E89-125C821E87B0}"/>
              </a:ext>
            </a:extLst>
          </p:cNvPr>
          <p:cNvSpPr>
            <a:spLocks noGrp="1" noRot="1" noChangeAspect="1" noChangeArrowheads="1" noTextEdit="1"/>
          </p:cNvSpPr>
          <p:nvPr>
            <p:ph type="sldImg"/>
          </p:nvPr>
        </p:nvSpPr>
        <p:spPr>
          <a:ln/>
        </p:spPr>
      </p:sp>
      <p:sp>
        <p:nvSpPr>
          <p:cNvPr id="7172" name="Rectangle 3">
            <a:extLst>
              <a:ext uri="{FF2B5EF4-FFF2-40B4-BE49-F238E27FC236}">
                <a16:creationId xmlns:a16="http://schemas.microsoft.com/office/drawing/2014/main" xmlns="" id="{8AE697A7-6187-4A36-9351-5B45ED7DB8BE}"/>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en-US">
              <a:latin typeface="Arial" panose="020B0604020202020204" pitchFamily="34" charset="0"/>
            </a:endParaRPr>
          </a:p>
        </p:txBody>
      </p:sp>
    </p:spTree>
    <p:extLst>
      <p:ext uri="{BB962C8B-B14F-4D97-AF65-F5344CB8AC3E}">
        <p14:creationId xmlns:p14="http://schemas.microsoft.com/office/powerpoint/2010/main" val="2972809459"/>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4" name="Rectangle 6">
            <a:extLst>
              <a:ext uri="{FF2B5EF4-FFF2-40B4-BE49-F238E27FC236}">
                <a16:creationId xmlns:a16="http://schemas.microsoft.com/office/drawing/2014/main" xmlns="" id="{FD74ACF1-0171-4143-9464-41FB90FC234D}"/>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ja-JP" altLang="en-US"/>
              <a:t>3：不確かさとは何か</a:t>
            </a:r>
            <a:endParaRPr lang="en-US" altLang="ja-JP"/>
          </a:p>
        </p:txBody>
      </p:sp>
      <p:sp>
        <p:nvSpPr>
          <p:cNvPr id="44035" name="Rectangle 2">
            <a:extLst>
              <a:ext uri="{FF2B5EF4-FFF2-40B4-BE49-F238E27FC236}">
                <a16:creationId xmlns:a16="http://schemas.microsoft.com/office/drawing/2014/main" xmlns="" id="{AB67F425-FDBD-430A-9424-C97EF37F8626}"/>
              </a:ext>
            </a:extLst>
          </p:cNvPr>
          <p:cNvSpPr>
            <a:spLocks noGrp="1" noRot="1" noChangeAspect="1" noChangeArrowheads="1" noTextEdit="1"/>
          </p:cNvSpPr>
          <p:nvPr>
            <p:ph type="sldImg"/>
          </p:nvPr>
        </p:nvSpPr>
        <p:spPr>
          <a:ln/>
        </p:spPr>
      </p:sp>
      <p:sp>
        <p:nvSpPr>
          <p:cNvPr id="44036" name="Rectangle 3">
            <a:extLst>
              <a:ext uri="{FF2B5EF4-FFF2-40B4-BE49-F238E27FC236}">
                <a16:creationId xmlns:a16="http://schemas.microsoft.com/office/drawing/2014/main" xmlns="" id="{6634CD8F-EA8E-47BE-B271-90F8E37FF3E8}"/>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en-US">
              <a:latin typeface="Arial" panose="020B0604020202020204" pitchFamily="34" charset="0"/>
            </a:endParaRPr>
          </a:p>
        </p:txBody>
      </p:sp>
    </p:spTree>
    <p:extLst>
      <p:ext uri="{BB962C8B-B14F-4D97-AF65-F5344CB8AC3E}">
        <p14:creationId xmlns:p14="http://schemas.microsoft.com/office/powerpoint/2010/main" val="298852467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6">
            <a:extLst>
              <a:ext uri="{FF2B5EF4-FFF2-40B4-BE49-F238E27FC236}">
                <a16:creationId xmlns:a16="http://schemas.microsoft.com/office/drawing/2014/main" xmlns="" id="{5B06225D-D350-44BB-9BA3-EE2050FD8B70}"/>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ja-JP" altLang="en-US"/>
              <a:t>3：不確かさとは何か</a:t>
            </a:r>
            <a:endParaRPr lang="en-US" altLang="ja-JP"/>
          </a:p>
        </p:txBody>
      </p:sp>
      <p:sp>
        <p:nvSpPr>
          <p:cNvPr id="9219" name="Rectangle 2">
            <a:extLst>
              <a:ext uri="{FF2B5EF4-FFF2-40B4-BE49-F238E27FC236}">
                <a16:creationId xmlns:a16="http://schemas.microsoft.com/office/drawing/2014/main" xmlns="" id="{5E4E79DE-93E0-4323-9C84-7928E7C065CF}"/>
              </a:ext>
            </a:extLst>
          </p:cNvPr>
          <p:cNvSpPr>
            <a:spLocks noGrp="1" noRot="1" noChangeAspect="1" noChangeArrowheads="1" noTextEdit="1"/>
          </p:cNvSpPr>
          <p:nvPr>
            <p:ph type="sldImg"/>
          </p:nvPr>
        </p:nvSpPr>
        <p:spPr>
          <a:ln/>
        </p:spPr>
      </p:sp>
      <p:sp>
        <p:nvSpPr>
          <p:cNvPr id="9220" name="Rectangle 3">
            <a:extLst>
              <a:ext uri="{FF2B5EF4-FFF2-40B4-BE49-F238E27FC236}">
                <a16:creationId xmlns:a16="http://schemas.microsoft.com/office/drawing/2014/main" xmlns="" id="{E1E62F48-2863-42A4-A5A8-1213C87D442F}"/>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en-US">
              <a:latin typeface="Arial" panose="020B0604020202020204" pitchFamily="34" charset="0"/>
            </a:endParaRPr>
          </a:p>
        </p:txBody>
      </p:sp>
    </p:spTree>
    <p:extLst>
      <p:ext uri="{BB962C8B-B14F-4D97-AF65-F5344CB8AC3E}">
        <p14:creationId xmlns:p14="http://schemas.microsoft.com/office/powerpoint/2010/main" val="75017088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6">
            <a:extLst>
              <a:ext uri="{FF2B5EF4-FFF2-40B4-BE49-F238E27FC236}">
                <a16:creationId xmlns:a16="http://schemas.microsoft.com/office/drawing/2014/main" xmlns="" id="{EBA2943E-5A44-43B9-A5B0-9B72B2A94CC8}"/>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ja-JP" altLang="en-US"/>
              <a:t>3：不確かさとは何か</a:t>
            </a:r>
            <a:endParaRPr lang="en-US" altLang="ja-JP"/>
          </a:p>
        </p:txBody>
      </p:sp>
      <p:sp>
        <p:nvSpPr>
          <p:cNvPr id="11267" name="Rectangle 2">
            <a:extLst>
              <a:ext uri="{FF2B5EF4-FFF2-40B4-BE49-F238E27FC236}">
                <a16:creationId xmlns:a16="http://schemas.microsoft.com/office/drawing/2014/main" xmlns="" id="{4832DA8F-18F0-47BA-BB27-6DDD9E1795A8}"/>
              </a:ext>
            </a:extLst>
          </p:cNvPr>
          <p:cNvSpPr>
            <a:spLocks noGrp="1" noRot="1" noChangeAspect="1" noChangeArrowheads="1" noTextEdit="1"/>
          </p:cNvSpPr>
          <p:nvPr>
            <p:ph type="sldImg"/>
          </p:nvPr>
        </p:nvSpPr>
        <p:spPr>
          <a:ln/>
        </p:spPr>
      </p:sp>
      <p:sp>
        <p:nvSpPr>
          <p:cNvPr id="11268" name="Rectangle 3">
            <a:extLst>
              <a:ext uri="{FF2B5EF4-FFF2-40B4-BE49-F238E27FC236}">
                <a16:creationId xmlns:a16="http://schemas.microsoft.com/office/drawing/2014/main" xmlns="" id="{99734815-102A-487F-BBFE-47B1F173F30E}"/>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en-US">
              <a:latin typeface="Arial" panose="020B0604020202020204" pitchFamily="34" charset="0"/>
            </a:endParaRPr>
          </a:p>
        </p:txBody>
      </p:sp>
    </p:spTree>
    <p:extLst>
      <p:ext uri="{BB962C8B-B14F-4D97-AF65-F5344CB8AC3E}">
        <p14:creationId xmlns:p14="http://schemas.microsoft.com/office/powerpoint/2010/main" val="76386470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6">
            <a:extLst>
              <a:ext uri="{FF2B5EF4-FFF2-40B4-BE49-F238E27FC236}">
                <a16:creationId xmlns:a16="http://schemas.microsoft.com/office/drawing/2014/main" xmlns="" id="{3D684E58-450E-45DA-B5BA-B03A4E2F24FD}"/>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ja-JP" altLang="en-US"/>
              <a:t>3：不確かさとは何か</a:t>
            </a:r>
            <a:endParaRPr lang="en-US" altLang="ja-JP"/>
          </a:p>
        </p:txBody>
      </p:sp>
      <p:sp>
        <p:nvSpPr>
          <p:cNvPr id="13315" name="Rectangle 2">
            <a:extLst>
              <a:ext uri="{FF2B5EF4-FFF2-40B4-BE49-F238E27FC236}">
                <a16:creationId xmlns:a16="http://schemas.microsoft.com/office/drawing/2014/main" xmlns="" id="{467DB76E-0E5C-4676-9255-CA2198B03262}"/>
              </a:ext>
            </a:extLst>
          </p:cNvPr>
          <p:cNvSpPr>
            <a:spLocks noGrp="1" noRot="1" noChangeAspect="1" noChangeArrowheads="1" noTextEdit="1"/>
          </p:cNvSpPr>
          <p:nvPr>
            <p:ph type="sldImg"/>
          </p:nvPr>
        </p:nvSpPr>
        <p:spPr>
          <a:ln/>
        </p:spPr>
      </p:sp>
      <p:sp>
        <p:nvSpPr>
          <p:cNvPr id="13316" name="Rectangle 3">
            <a:extLst>
              <a:ext uri="{FF2B5EF4-FFF2-40B4-BE49-F238E27FC236}">
                <a16:creationId xmlns:a16="http://schemas.microsoft.com/office/drawing/2014/main" xmlns="" id="{C30748B9-8B8E-4BC0-90CA-9D2EE6C56561}"/>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en-US">
              <a:latin typeface="Arial" panose="020B0604020202020204" pitchFamily="34" charset="0"/>
            </a:endParaRPr>
          </a:p>
        </p:txBody>
      </p:sp>
    </p:spTree>
    <p:extLst>
      <p:ext uri="{BB962C8B-B14F-4D97-AF65-F5344CB8AC3E}">
        <p14:creationId xmlns:p14="http://schemas.microsoft.com/office/powerpoint/2010/main" val="297403894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6">
            <a:extLst>
              <a:ext uri="{FF2B5EF4-FFF2-40B4-BE49-F238E27FC236}">
                <a16:creationId xmlns:a16="http://schemas.microsoft.com/office/drawing/2014/main" xmlns="" id="{D9028825-95FB-4294-9CE8-1C245C945D47}"/>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ja-JP" altLang="en-US"/>
              <a:t>3：不確かさとは何か</a:t>
            </a:r>
            <a:endParaRPr lang="en-US" altLang="ja-JP"/>
          </a:p>
        </p:txBody>
      </p:sp>
      <p:sp>
        <p:nvSpPr>
          <p:cNvPr id="15363" name="Rectangle 2">
            <a:extLst>
              <a:ext uri="{FF2B5EF4-FFF2-40B4-BE49-F238E27FC236}">
                <a16:creationId xmlns:a16="http://schemas.microsoft.com/office/drawing/2014/main" xmlns="" id="{90370A5F-5C4B-4DD4-9F3F-6046F49293D6}"/>
              </a:ext>
            </a:extLst>
          </p:cNvPr>
          <p:cNvSpPr>
            <a:spLocks noGrp="1" noRot="1" noChangeAspect="1" noChangeArrowheads="1" noTextEdit="1"/>
          </p:cNvSpPr>
          <p:nvPr>
            <p:ph type="sldImg"/>
          </p:nvPr>
        </p:nvSpPr>
        <p:spPr>
          <a:ln/>
        </p:spPr>
      </p:sp>
      <p:sp>
        <p:nvSpPr>
          <p:cNvPr id="15364" name="Rectangle 3">
            <a:extLst>
              <a:ext uri="{FF2B5EF4-FFF2-40B4-BE49-F238E27FC236}">
                <a16:creationId xmlns:a16="http://schemas.microsoft.com/office/drawing/2014/main" xmlns="" id="{8E6995B7-C317-412D-889D-092E52F1D211}"/>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en-US">
              <a:latin typeface="Arial" panose="020B0604020202020204" pitchFamily="34" charset="0"/>
            </a:endParaRPr>
          </a:p>
        </p:txBody>
      </p:sp>
    </p:spTree>
    <p:extLst>
      <p:ext uri="{BB962C8B-B14F-4D97-AF65-F5344CB8AC3E}">
        <p14:creationId xmlns:p14="http://schemas.microsoft.com/office/powerpoint/2010/main" val="3477671963"/>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6">
            <a:extLst>
              <a:ext uri="{FF2B5EF4-FFF2-40B4-BE49-F238E27FC236}">
                <a16:creationId xmlns:a16="http://schemas.microsoft.com/office/drawing/2014/main" xmlns="" id="{543E95AF-78CA-423B-8927-812397F4ECDF}"/>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ja-JP" altLang="en-US"/>
              <a:t>3：不確かさとは何か</a:t>
            </a:r>
            <a:endParaRPr lang="en-US" altLang="ja-JP"/>
          </a:p>
        </p:txBody>
      </p:sp>
      <p:sp>
        <p:nvSpPr>
          <p:cNvPr id="17411" name="Rectangle 2">
            <a:extLst>
              <a:ext uri="{FF2B5EF4-FFF2-40B4-BE49-F238E27FC236}">
                <a16:creationId xmlns:a16="http://schemas.microsoft.com/office/drawing/2014/main" xmlns="" id="{D8290784-23E4-4A8E-B6C4-07F0DB81679E}"/>
              </a:ext>
            </a:extLst>
          </p:cNvPr>
          <p:cNvSpPr>
            <a:spLocks noGrp="1" noRot="1" noChangeAspect="1" noChangeArrowheads="1" noTextEdit="1"/>
          </p:cNvSpPr>
          <p:nvPr>
            <p:ph type="sldImg"/>
          </p:nvPr>
        </p:nvSpPr>
        <p:spPr>
          <a:ln/>
        </p:spPr>
      </p:sp>
      <p:sp>
        <p:nvSpPr>
          <p:cNvPr id="17412" name="Rectangle 3">
            <a:extLst>
              <a:ext uri="{FF2B5EF4-FFF2-40B4-BE49-F238E27FC236}">
                <a16:creationId xmlns:a16="http://schemas.microsoft.com/office/drawing/2014/main" xmlns="" id="{6B7D82CA-826F-4430-BDB4-C99B970B6979}"/>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en-US">
              <a:latin typeface="Arial" panose="020B0604020202020204" pitchFamily="34" charset="0"/>
            </a:endParaRPr>
          </a:p>
        </p:txBody>
      </p:sp>
    </p:spTree>
    <p:extLst>
      <p:ext uri="{BB962C8B-B14F-4D97-AF65-F5344CB8AC3E}">
        <p14:creationId xmlns:p14="http://schemas.microsoft.com/office/powerpoint/2010/main" val="312025524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6">
            <a:extLst>
              <a:ext uri="{FF2B5EF4-FFF2-40B4-BE49-F238E27FC236}">
                <a16:creationId xmlns:a16="http://schemas.microsoft.com/office/drawing/2014/main" xmlns="" id="{D7F8F2EF-D8FF-4314-B1D5-97BBE297C48D}"/>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ja-JP" altLang="en-US"/>
              <a:t>3：不確かさとは何か</a:t>
            </a:r>
            <a:endParaRPr lang="en-US" altLang="ja-JP"/>
          </a:p>
        </p:txBody>
      </p:sp>
      <p:sp>
        <p:nvSpPr>
          <p:cNvPr id="19459" name="Rectangle 2">
            <a:extLst>
              <a:ext uri="{FF2B5EF4-FFF2-40B4-BE49-F238E27FC236}">
                <a16:creationId xmlns:a16="http://schemas.microsoft.com/office/drawing/2014/main" xmlns="" id="{070CF80F-9FC6-44BD-AFF4-E6740D6CA28A}"/>
              </a:ext>
            </a:extLst>
          </p:cNvPr>
          <p:cNvSpPr>
            <a:spLocks noGrp="1" noRot="1" noChangeAspect="1" noChangeArrowheads="1" noTextEdit="1"/>
          </p:cNvSpPr>
          <p:nvPr>
            <p:ph type="sldImg"/>
          </p:nvPr>
        </p:nvSpPr>
        <p:spPr>
          <a:ln/>
        </p:spPr>
      </p:sp>
      <p:sp>
        <p:nvSpPr>
          <p:cNvPr id="19460" name="Rectangle 3">
            <a:extLst>
              <a:ext uri="{FF2B5EF4-FFF2-40B4-BE49-F238E27FC236}">
                <a16:creationId xmlns:a16="http://schemas.microsoft.com/office/drawing/2014/main" xmlns="" id="{3532BFE1-2CD6-4894-AAD2-37C5C306CF77}"/>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en-US">
              <a:latin typeface="Arial" panose="020B0604020202020204" pitchFamily="34" charset="0"/>
            </a:endParaRPr>
          </a:p>
        </p:txBody>
      </p:sp>
    </p:spTree>
    <p:extLst>
      <p:ext uri="{BB962C8B-B14F-4D97-AF65-F5344CB8AC3E}">
        <p14:creationId xmlns:p14="http://schemas.microsoft.com/office/powerpoint/2010/main" val="341813334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6">
            <a:extLst>
              <a:ext uri="{FF2B5EF4-FFF2-40B4-BE49-F238E27FC236}">
                <a16:creationId xmlns:a16="http://schemas.microsoft.com/office/drawing/2014/main" xmlns="" id="{26D09902-3BF5-4003-908B-74C699BCCB08}"/>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ja-JP" altLang="en-US"/>
              <a:t>3：不確かさとは何か</a:t>
            </a:r>
            <a:endParaRPr lang="en-US" altLang="ja-JP"/>
          </a:p>
        </p:txBody>
      </p:sp>
      <p:sp>
        <p:nvSpPr>
          <p:cNvPr id="21507" name="Rectangle 2">
            <a:extLst>
              <a:ext uri="{FF2B5EF4-FFF2-40B4-BE49-F238E27FC236}">
                <a16:creationId xmlns:a16="http://schemas.microsoft.com/office/drawing/2014/main" xmlns="" id="{BF070E8C-55F1-4A21-9BD1-0D02A79D154D}"/>
              </a:ext>
            </a:extLst>
          </p:cNvPr>
          <p:cNvSpPr>
            <a:spLocks noGrp="1" noRot="1" noChangeAspect="1" noChangeArrowheads="1" noTextEdit="1"/>
          </p:cNvSpPr>
          <p:nvPr>
            <p:ph type="sldImg"/>
          </p:nvPr>
        </p:nvSpPr>
        <p:spPr>
          <a:ln/>
        </p:spPr>
      </p:sp>
      <p:sp>
        <p:nvSpPr>
          <p:cNvPr id="21508" name="Rectangle 3">
            <a:extLst>
              <a:ext uri="{FF2B5EF4-FFF2-40B4-BE49-F238E27FC236}">
                <a16:creationId xmlns:a16="http://schemas.microsoft.com/office/drawing/2014/main" xmlns="" id="{8122102C-C03A-4F0C-A821-A69F96F4C36C}"/>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en-US">
              <a:latin typeface="Arial" panose="020B0604020202020204" pitchFamily="34" charset="0"/>
            </a:endParaRPr>
          </a:p>
        </p:txBody>
      </p:sp>
    </p:spTree>
    <p:extLst>
      <p:ext uri="{BB962C8B-B14F-4D97-AF65-F5344CB8AC3E}">
        <p14:creationId xmlns:p14="http://schemas.microsoft.com/office/powerpoint/2010/main" val="346801391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lang="ja-JP" altLang="en-US"/>
              <a:t>マスタ タイトルの書式設定</a:t>
            </a:r>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ja-JP" altLang="en-US"/>
              <a:t>マスタ サブタイトルの書式設定</a:t>
            </a:r>
          </a:p>
        </p:txBody>
      </p:sp>
      <p:sp>
        <p:nvSpPr>
          <p:cNvPr id="4" name="Rectangle 4">
            <a:extLst>
              <a:ext uri="{FF2B5EF4-FFF2-40B4-BE49-F238E27FC236}">
                <a16:creationId xmlns:a16="http://schemas.microsoft.com/office/drawing/2014/main" xmlns="" id="{D1A4B9AA-CC05-4B99-A242-512C24E2AD7C}"/>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xmlns="" id="{4E2CC8BB-6034-439C-9512-560AD940219B}"/>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xmlns="" id="{A341C132-BE4A-424A-8134-3B4500B29C91}"/>
              </a:ext>
            </a:extLst>
          </p:cNvPr>
          <p:cNvSpPr>
            <a:spLocks noGrp="1" noChangeArrowheads="1"/>
          </p:cNvSpPr>
          <p:nvPr>
            <p:ph type="sldNum" sz="quarter" idx="12"/>
          </p:nvPr>
        </p:nvSpPr>
        <p:spPr>
          <a:ln/>
        </p:spPr>
        <p:txBody>
          <a:bodyPr/>
          <a:lstStyle>
            <a:lvl1pPr>
              <a:defRPr/>
            </a:lvl1pPr>
          </a:lstStyle>
          <a:p>
            <a:pPr>
              <a:defRPr/>
            </a:pPr>
            <a:fld id="{15ABDB5A-7437-4FD9-B1E0-D617F2237C08}" type="slidenum">
              <a:rPr lang="ja-JP" altLang="en-US"/>
              <a:pPr>
                <a:defRPr/>
              </a:pPr>
              <a:t>‹#›</a:t>
            </a:fld>
            <a:endParaRPr lang="en-US" altLang="ja-JP"/>
          </a:p>
        </p:txBody>
      </p:sp>
    </p:spTree>
    <p:extLst>
      <p:ext uri="{BB962C8B-B14F-4D97-AF65-F5344CB8AC3E}">
        <p14:creationId xmlns:p14="http://schemas.microsoft.com/office/powerpoint/2010/main" val="314406653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xmlns="" id="{DA5FD99C-B43D-4D8A-823E-1067C8B9FAF9}"/>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xmlns="" id="{40A26232-B422-4E61-A440-747109DCECBE}"/>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xmlns="" id="{1AED7955-13D9-40E3-AAD3-66B9097FD0DC}"/>
              </a:ext>
            </a:extLst>
          </p:cNvPr>
          <p:cNvSpPr>
            <a:spLocks noGrp="1" noChangeArrowheads="1"/>
          </p:cNvSpPr>
          <p:nvPr>
            <p:ph type="sldNum" sz="quarter" idx="12"/>
          </p:nvPr>
        </p:nvSpPr>
        <p:spPr>
          <a:ln/>
        </p:spPr>
        <p:txBody>
          <a:bodyPr/>
          <a:lstStyle>
            <a:lvl1pPr>
              <a:defRPr/>
            </a:lvl1pPr>
          </a:lstStyle>
          <a:p>
            <a:pPr>
              <a:defRPr/>
            </a:pPr>
            <a:fld id="{A7043983-06F3-4281-B896-398B2E235374}" type="slidenum">
              <a:rPr lang="ja-JP" altLang="en-US"/>
              <a:pPr>
                <a:defRPr/>
              </a:pPr>
              <a:t>‹#›</a:t>
            </a:fld>
            <a:endParaRPr lang="en-US" altLang="ja-JP"/>
          </a:p>
        </p:txBody>
      </p:sp>
    </p:spTree>
    <p:extLst>
      <p:ext uri="{BB962C8B-B14F-4D97-AF65-F5344CB8AC3E}">
        <p14:creationId xmlns:p14="http://schemas.microsoft.com/office/powerpoint/2010/main" val="244194361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lang="ja-JP" altLang="en-US"/>
              <a:t>マスタ タイトルの書式設定</a:t>
            </a:r>
          </a:p>
        </p:txBody>
      </p:sp>
      <p:sp>
        <p:nvSpPr>
          <p:cNvPr id="3" name="縦書きテキスト プレースホルダ 2"/>
          <p:cNvSpPr>
            <a:spLocks noGrp="1"/>
          </p:cNvSpPr>
          <p:nvPr>
            <p:ph type="body" orient="vert" idx="1"/>
          </p:nvPr>
        </p:nvSpPr>
        <p:spPr>
          <a:xfrm>
            <a:off x="457200" y="274638"/>
            <a:ext cx="6019800" cy="5851525"/>
          </a:xfrm>
        </p:spPr>
        <p:txBody>
          <a:bodyPr vert="eaVert"/>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xmlns="" id="{681E14AD-C61D-41CD-9244-7E1EA977D2F6}"/>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xmlns="" id="{17EE198D-B93A-4356-83C5-CA5CCF76DB22}"/>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xmlns="" id="{B61581C7-A023-4E76-91F9-240F6F38CB7C}"/>
              </a:ext>
            </a:extLst>
          </p:cNvPr>
          <p:cNvSpPr>
            <a:spLocks noGrp="1" noChangeArrowheads="1"/>
          </p:cNvSpPr>
          <p:nvPr>
            <p:ph type="sldNum" sz="quarter" idx="12"/>
          </p:nvPr>
        </p:nvSpPr>
        <p:spPr>
          <a:ln/>
        </p:spPr>
        <p:txBody>
          <a:bodyPr/>
          <a:lstStyle>
            <a:lvl1pPr>
              <a:defRPr/>
            </a:lvl1pPr>
          </a:lstStyle>
          <a:p>
            <a:pPr>
              <a:defRPr/>
            </a:pPr>
            <a:fld id="{E010D7B8-9905-477E-B36B-97EA62C428A4}" type="slidenum">
              <a:rPr lang="ja-JP" altLang="en-US"/>
              <a:pPr>
                <a:defRPr/>
              </a:pPr>
              <a:t>‹#›</a:t>
            </a:fld>
            <a:endParaRPr lang="en-US" altLang="ja-JP"/>
          </a:p>
        </p:txBody>
      </p:sp>
    </p:spTree>
    <p:extLst>
      <p:ext uri="{BB962C8B-B14F-4D97-AF65-F5344CB8AC3E}">
        <p14:creationId xmlns:p14="http://schemas.microsoft.com/office/powerpoint/2010/main" val="332488667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idx="1"/>
          </p:nvPr>
        </p:nvSpPr>
        <p:spPr/>
        <p:txBody>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xmlns="" id="{BD92B366-633E-4D0A-9DFA-1C87C3668A12}"/>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xmlns="" id="{17457A2F-7EFA-4FA1-BFD9-8C3F2065F757}"/>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xmlns="" id="{544E5E71-DDE6-4835-8CF8-4C01B3853611}"/>
              </a:ext>
            </a:extLst>
          </p:cNvPr>
          <p:cNvSpPr>
            <a:spLocks noGrp="1" noChangeArrowheads="1"/>
          </p:cNvSpPr>
          <p:nvPr>
            <p:ph type="sldNum" sz="quarter" idx="12"/>
          </p:nvPr>
        </p:nvSpPr>
        <p:spPr>
          <a:ln/>
        </p:spPr>
        <p:txBody>
          <a:bodyPr/>
          <a:lstStyle>
            <a:lvl1pPr>
              <a:defRPr/>
            </a:lvl1pPr>
          </a:lstStyle>
          <a:p>
            <a:pPr>
              <a:defRPr/>
            </a:pPr>
            <a:fld id="{D2CF78DE-6FD7-41B3-A28F-7964D612673B}" type="slidenum">
              <a:rPr lang="ja-JP" altLang="en-US"/>
              <a:pPr>
                <a:defRPr/>
              </a:pPr>
              <a:t>‹#›</a:t>
            </a:fld>
            <a:endParaRPr lang="en-US" altLang="ja-JP"/>
          </a:p>
        </p:txBody>
      </p:sp>
    </p:spTree>
    <p:extLst>
      <p:ext uri="{BB962C8B-B14F-4D97-AF65-F5344CB8AC3E}">
        <p14:creationId xmlns:p14="http://schemas.microsoft.com/office/powerpoint/2010/main" val="239856020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lang="ja-JP" altLang="en-US"/>
              <a:t>マスタ タイトルの書式設定</a:t>
            </a:r>
          </a:p>
        </p:txBody>
      </p:sp>
      <p:sp>
        <p:nvSpPr>
          <p:cNvPr id="3" name="テキスト プレースホルダ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a:t>マスタ テキストの書式設定</a:t>
            </a:r>
          </a:p>
        </p:txBody>
      </p:sp>
      <p:sp>
        <p:nvSpPr>
          <p:cNvPr id="4" name="Rectangle 4">
            <a:extLst>
              <a:ext uri="{FF2B5EF4-FFF2-40B4-BE49-F238E27FC236}">
                <a16:creationId xmlns:a16="http://schemas.microsoft.com/office/drawing/2014/main" xmlns="" id="{854F1B28-9949-406A-819E-62A9AA15E75E}"/>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xmlns="" id="{05824DEE-15C2-4706-8E37-4944C1673E23}"/>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xmlns="" id="{C05F4B34-AC4F-47AD-A243-9216AB466C16}"/>
              </a:ext>
            </a:extLst>
          </p:cNvPr>
          <p:cNvSpPr>
            <a:spLocks noGrp="1" noChangeArrowheads="1"/>
          </p:cNvSpPr>
          <p:nvPr>
            <p:ph type="sldNum" sz="quarter" idx="12"/>
          </p:nvPr>
        </p:nvSpPr>
        <p:spPr>
          <a:ln/>
        </p:spPr>
        <p:txBody>
          <a:bodyPr/>
          <a:lstStyle>
            <a:lvl1pPr>
              <a:defRPr/>
            </a:lvl1pPr>
          </a:lstStyle>
          <a:p>
            <a:pPr>
              <a:defRPr/>
            </a:pPr>
            <a:fld id="{CE916D37-DC24-4509-87FD-4A6DE438FAFA}" type="slidenum">
              <a:rPr lang="ja-JP" altLang="en-US"/>
              <a:pPr>
                <a:defRPr/>
              </a:pPr>
              <a:t>‹#›</a:t>
            </a:fld>
            <a:endParaRPr lang="en-US" altLang="ja-JP"/>
          </a:p>
        </p:txBody>
      </p:sp>
    </p:spTree>
    <p:extLst>
      <p:ext uri="{BB962C8B-B14F-4D97-AF65-F5344CB8AC3E}">
        <p14:creationId xmlns:p14="http://schemas.microsoft.com/office/powerpoint/2010/main" val="323730873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Rectangle 4">
            <a:extLst>
              <a:ext uri="{FF2B5EF4-FFF2-40B4-BE49-F238E27FC236}">
                <a16:creationId xmlns:a16="http://schemas.microsoft.com/office/drawing/2014/main" xmlns="" id="{4C351B11-70A6-49AF-89FC-D232357CE8D2}"/>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a:extLst>
              <a:ext uri="{FF2B5EF4-FFF2-40B4-BE49-F238E27FC236}">
                <a16:creationId xmlns:a16="http://schemas.microsoft.com/office/drawing/2014/main" xmlns="" id="{5EEAE2D6-A086-438E-BA99-36B899FEC830}"/>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a:extLst>
              <a:ext uri="{FF2B5EF4-FFF2-40B4-BE49-F238E27FC236}">
                <a16:creationId xmlns:a16="http://schemas.microsoft.com/office/drawing/2014/main" xmlns="" id="{187CF637-852B-4CDB-BA0B-FD7FC13C6CA6}"/>
              </a:ext>
            </a:extLst>
          </p:cNvPr>
          <p:cNvSpPr>
            <a:spLocks noGrp="1" noChangeArrowheads="1"/>
          </p:cNvSpPr>
          <p:nvPr>
            <p:ph type="sldNum" sz="quarter" idx="12"/>
          </p:nvPr>
        </p:nvSpPr>
        <p:spPr>
          <a:ln/>
        </p:spPr>
        <p:txBody>
          <a:bodyPr/>
          <a:lstStyle>
            <a:lvl1pPr>
              <a:defRPr/>
            </a:lvl1pPr>
          </a:lstStyle>
          <a:p>
            <a:pPr>
              <a:defRPr/>
            </a:pPr>
            <a:fld id="{7C4481C5-5167-4851-B515-E8D17FF8A4FF}" type="slidenum">
              <a:rPr lang="ja-JP" altLang="en-US"/>
              <a:pPr>
                <a:defRPr/>
              </a:pPr>
              <a:t>‹#›</a:t>
            </a:fld>
            <a:endParaRPr lang="en-US" altLang="ja-JP"/>
          </a:p>
        </p:txBody>
      </p:sp>
    </p:spTree>
    <p:extLst>
      <p:ext uri="{BB962C8B-B14F-4D97-AF65-F5344CB8AC3E}">
        <p14:creationId xmlns:p14="http://schemas.microsoft.com/office/powerpoint/2010/main" val="286850801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lang="ja-JP" altLang="en-US"/>
              <a:t>マスタ タイトルの書式設定</a:t>
            </a:r>
          </a:p>
        </p:txBody>
      </p:sp>
      <p:sp>
        <p:nvSpPr>
          <p:cNvPr id="3" name="テキスト プレースホル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 テキストの書式設定</a:t>
            </a:r>
          </a:p>
        </p:txBody>
      </p:sp>
      <p:sp>
        <p:nvSpPr>
          <p:cNvPr id="4" name="コンテンツ プレースホル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テキスト プレースホル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 テキストの書式設定</a:t>
            </a:r>
          </a:p>
        </p:txBody>
      </p:sp>
      <p:sp>
        <p:nvSpPr>
          <p:cNvPr id="6" name="コンテンツ プレースホル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7" name="Rectangle 4">
            <a:extLst>
              <a:ext uri="{FF2B5EF4-FFF2-40B4-BE49-F238E27FC236}">
                <a16:creationId xmlns:a16="http://schemas.microsoft.com/office/drawing/2014/main" xmlns="" id="{8744EECE-4832-4BB0-98C5-39E539B504FD}"/>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8" name="Rectangle 5">
            <a:extLst>
              <a:ext uri="{FF2B5EF4-FFF2-40B4-BE49-F238E27FC236}">
                <a16:creationId xmlns:a16="http://schemas.microsoft.com/office/drawing/2014/main" xmlns="" id="{6019CD00-6540-468F-BB42-FA8E8E7AF414}"/>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9" name="Rectangle 6">
            <a:extLst>
              <a:ext uri="{FF2B5EF4-FFF2-40B4-BE49-F238E27FC236}">
                <a16:creationId xmlns:a16="http://schemas.microsoft.com/office/drawing/2014/main" xmlns="" id="{8A3705ED-B329-46D6-A000-88B2AB0E462F}"/>
              </a:ext>
            </a:extLst>
          </p:cNvPr>
          <p:cNvSpPr>
            <a:spLocks noGrp="1" noChangeArrowheads="1"/>
          </p:cNvSpPr>
          <p:nvPr>
            <p:ph type="sldNum" sz="quarter" idx="12"/>
          </p:nvPr>
        </p:nvSpPr>
        <p:spPr>
          <a:ln/>
        </p:spPr>
        <p:txBody>
          <a:bodyPr/>
          <a:lstStyle>
            <a:lvl1pPr>
              <a:defRPr/>
            </a:lvl1pPr>
          </a:lstStyle>
          <a:p>
            <a:pPr>
              <a:defRPr/>
            </a:pPr>
            <a:fld id="{CEB252AD-6D2B-42BC-90E5-921BCFC81822}" type="slidenum">
              <a:rPr lang="ja-JP" altLang="en-US"/>
              <a:pPr>
                <a:defRPr/>
              </a:pPr>
              <a:t>‹#›</a:t>
            </a:fld>
            <a:endParaRPr lang="en-US" altLang="ja-JP"/>
          </a:p>
        </p:txBody>
      </p:sp>
    </p:spTree>
    <p:extLst>
      <p:ext uri="{BB962C8B-B14F-4D97-AF65-F5344CB8AC3E}">
        <p14:creationId xmlns:p14="http://schemas.microsoft.com/office/powerpoint/2010/main" val="139856048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Rectangle 4">
            <a:extLst>
              <a:ext uri="{FF2B5EF4-FFF2-40B4-BE49-F238E27FC236}">
                <a16:creationId xmlns:a16="http://schemas.microsoft.com/office/drawing/2014/main" xmlns="" id="{3A42FCEB-B024-4F31-A862-807A9B8606EE}"/>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4" name="Rectangle 5">
            <a:extLst>
              <a:ext uri="{FF2B5EF4-FFF2-40B4-BE49-F238E27FC236}">
                <a16:creationId xmlns:a16="http://schemas.microsoft.com/office/drawing/2014/main" xmlns="" id="{941B6838-FE27-4152-8318-3C3B3F9DC56A}"/>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5" name="Rectangle 6">
            <a:extLst>
              <a:ext uri="{FF2B5EF4-FFF2-40B4-BE49-F238E27FC236}">
                <a16:creationId xmlns:a16="http://schemas.microsoft.com/office/drawing/2014/main" xmlns="" id="{E00B5B46-1D90-4BCA-9C7D-C7253CCCB872}"/>
              </a:ext>
            </a:extLst>
          </p:cNvPr>
          <p:cNvSpPr>
            <a:spLocks noGrp="1" noChangeArrowheads="1"/>
          </p:cNvSpPr>
          <p:nvPr>
            <p:ph type="sldNum" sz="quarter" idx="12"/>
          </p:nvPr>
        </p:nvSpPr>
        <p:spPr>
          <a:ln/>
        </p:spPr>
        <p:txBody>
          <a:bodyPr/>
          <a:lstStyle>
            <a:lvl1pPr>
              <a:defRPr/>
            </a:lvl1pPr>
          </a:lstStyle>
          <a:p>
            <a:pPr>
              <a:defRPr/>
            </a:pPr>
            <a:fld id="{3131E563-0EBB-4DC5-9C94-0029092FFD98}" type="slidenum">
              <a:rPr lang="ja-JP" altLang="en-US"/>
              <a:pPr>
                <a:defRPr/>
              </a:pPr>
              <a:t>‹#›</a:t>
            </a:fld>
            <a:endParaRPr lang="en-US" altLang="ja-JP"/>
          </a:p>
        </p:txBody>
      </p:sp>
    </p:spTree>
    <p:extLst>
      <p:ext uri="{BB962C8B-B14F-4D97-AF65-F5344CB8AC3E}">
        <p14:creationId xmlns:p14="http://schemas.microsoft.com/office/powerpoint/2010/main" val="7196454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Rectangle 4">
            <a:extLst>
              <a:ext uri="{FF2B5EF4-FFF2-40B4-BE49-F238E27FC236}">
                <a16:creationId xmlns:a16="http://schemas.microsoft.com/office/drawing/2014/main" xmlns="" id="{F596EB94-2D0D-4362-8924-BD020B969568}"/>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3" name="Rectangle 5">
            <a:extLst>
              <a:ext uri="{FF2B5EF4-FFF2-40B4-BE49-F238E27FC236}">
                <a16:creationId xmlns:a16="http://schemas.microsoft.com/office/drawing/2014/main" xmlns="" id="{2FDD8E35-4760-4F0C-8D51-C48EB34365E1}"/>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4" name="Rectangle 6">
            <a:extLst>
              <a:ext uri="{FF2B5EF4-FFF2-40B4-BE49-F238E27FC236}">
                <a16:creationId xmlns:a16="http://schemas.microsoft.com/office/drawing/2014/main" xmlns="" id="{388EAE82-C4D9-470A-A9D2-E8F1922F9709}"/>
              </a:ext>
            </a:extLst>
          </p:cNvPr>
          <p:cNvSpPr>
            <a:spLocks noGrp="1" noChangeArrowheads="1"/>
          </p:cNvSpPr>
          <p:nvPr>
            <p:ph type="sldNum" sz="quarter" idx="12"/>
          </p:nvPr>
        </p:nvSpPr>
        <p:spPr>
          <a:ln/>
        </p:spPr>
        <p:txBody>
          <a:bodyPr/>
          <a:lstStyle>
            <a:lvl1pPr>
              <a:defRPr/>
            </a:lvl1pPr>
          </a:lstStyle>
          <a:p>
            <a:pPr>
              <a:defRPr/>
            </a:pPr>
            <a:fld id="{18FA2C3D-897B-48E0-A806-BA0E7BD7FB97}" type="slidenum">
              <a:rPr lang="ja-JP" altLang="en-US"/>
              <a:pPr>
                <a:defRPr/>
              </a:pPr>
              <a:t>‹#›</a:t>
            </a:fld>
            <a:endParaRPr lang="en-US" altLang="ja-JP"/>
          </a:p>
        </p:txBody>
      </p:sp>
    </p:spTree>
    <p:extLst>
      <p:ext uri="{BB962C8B-B14F-4D97-AF65-F5344CB8AC3E}">
        <p14:creationId xmlns:p14="http://schemas.microsoft.com/office/powerpoint/2010/main" val="15611881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lang="ja-JP" altLang="en-US"/>
              <a:t>マスタ タイトルの書式設定</a:t>
            </a:r>
          </a:p>
        </p:txBody>
      </p:sp>
      <p:sp>
        <p:nvSpPr>
          <p:cNvPr id="3" name="コンテンツ プレースホル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テキスト プレースホル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 テキストの書式設定</a:t>
            </a:r>
          </a:p>
        </p:txBody>
      </p:sp>
      <p:sp>
        <p:nvSpPr>
          <p:cNvPr id="5" name="Rectangle 4">
            <a:extLst>
              <a:ext uri="{FF2B5EF4-FFF2-40B4-BE49-F238E27FC236}">
                <a16:creationId xmlns:a16="http://schemas.microsoft.com/office/drawing/2014/main" xmlns="" id="{61515C93-F89F-4FB5-8300-8301C46EB030}"/>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a:extLst>
              <a:ext uri="{FF2B5EF4-FFF2-40B4-BE49-F238E27FC236}">
                <a16:creationId xmlns:a16="http://schemas.microsoft.com/office/drawing/2014/main" xmlns="" id="{D6E510DC-4D3B-49DC-B998-2A0E49C4EE66}"/>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a:extLst>
              <a:ext uri="{FF2B5EF4-FFF2-40B4-BE49-F238E27FC236}">
                <a16:creationId xmlns:a16="http://schemas.microsoft.com/office/drawing/2014/main" xmlns="" id="{DAB6FE50-98CC-4CB7-BED5-FDC885B80E11}"/>
              </a:ext>
            </a:extLst>
          </p:cNvPr>
          <p:cNvSpPr>
            <a:spLocks noGrp="1" noChangeArrowheads="1"/>
          </p:cNvSpPr>
          <p:nvPr>
            <p:ph type="sldNum" sz="quarter" idx="12"/>
          </p:nvPr>
        </p:nvSpPr>
        <p:spPr>
          <a:ln/>
        </p:spPr>
        <p:txBody>
          <a:bodyPr/>
          <a:lstStyle>
            <a:lvl1pPr>
              <a:defRPr/>
            </a:lvl1pPr>
          </a:lstStyle>
          <a:p>
            <a:pPr>
              <a:defRPr/>
            </a:pPr>
            <a:fld id="{5D4D1CEB-F967-4F1A-8079-F88C96138D25}" type="slidenum">
              <a:rPr lang="ja-JP" altLang="en-US"/>
              <a:pPr>
                <a:defRPr/>
              </a:pPr>
              <a:t>‹#›</a:t>
            </a:fld>
            <a:endParaRPr lang="en-US" altLang="ja-JP"/>
          </a:p>
        </p:txBody>
      </p:sp>
    </p:spTree>
    <p:extLst>
      <p:ext uri="{BB962C8B-B14F-4D97-AF65-F5344CB8AC3E}">
        <p14:creationId xmlns:p14="http://schemas.microsoft.com/office/powerpoint/2010/main" val="194005682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lang="ja-JP" altLang="en-US"/>
              <a:t>マスタ タイトルの書式設定</a:t>
            </a:r>
          </a:p>
        </p:txBody>
      </p:sp>
      <p:sp>
        <p:nvSpPr>
          <p:cNvPr id="3" name="図プレースホル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ja-JP" altLang="en-US" noProof="0"/>
          </a:p>
        </p:txBody>
      </p:sp>
      <p:sp>
        <p:nvSpPr>
          <p:cNvPr id="4" name="テキスト プレースホル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 テキストの書式設定</a:t>
            </a:r>
          </a:p>
        </p:txBody>
      </p:sp>
      <p:sp>
        <p:nvSpPr>
          <p:cNvPr id="5" name="Rectangle 4">
            <a:extLst>
              <a:ext uri="{FF2B5EF4-FFF2-40B4-BE49-F238E27FC236}">
                <a16:creationId xmlns:a16="http://schemas.microsoft.com/office/drawing/2014/main" xmlns="" id="{4AAF859D-CBDD-4EA8-93CA-9E0EAFF64DA1}"/>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a:extLst>
              <a:ext uri="{FF2B5EF4-FFF2-40B4-BE49-F238E27FC236}">
                <a16:creationId xmlns:a16="http://schemas.microsoft.com/office/drawing/2014/main" xmlns="" id="{CA0DA2FF-511C-4952-8BB3-625C895143D4}"/>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a:extLst>
              <a:ext uri="{FF2B5EF4-FFF2-40B4-BE49-F238E27FC236}">
                <a16:creationId xmlns:a16="http://schemas.microsoft.com/office/drawing/2014/main" xmlns="" id="{573EE0E2-3A31-444E-8BF1-6CB77240403C}"/>
              </a:ext>
            </a:extLst>
          </p:cNvPr>
          <p:cNvSpPr>
            <a:spLocks noGrp="1" noChangeArrowheads="1"/>
          </p:cNvSpPr>
          <p:nvPr>
            <p:ph type="sldNum" sz="quarter" idx="12"/>
          </p:nvPr>
        </p:nvSpPr>
        <p:spPr>
          <a:ln/>
        </p:spPr>
        <p:txBody>
          <a:bodyPr/>
          <a:lstStyle>
            <a:lvl1pPr>
              <a:defRPr/>
            </a:lvl1pPr>
          </a:lstStyle>
          <a:p>
            <a:pPr>
              <a:defRPr/>
            </a:pPr>
            <a:fld id="{11695B1D-C3FD-42B0-9C4C-40E18A8A9699}" type="slidenum">
              <a:rPr lang="ja-JP" altLang="en-US"/>
              <a:pPr>
                <a:defRPr/>
              </a:pPr>
              <a:t>‹#›</a:t>
            </a:fld>
            <a:endParaRPr lang="en-US" altLang="ja-JP"/>
          </a:p>
        </p:txBody>
      </p:sp>
    </p:spTree>
    <p:extLst>
      <p:ext uri="{BB962C8B-B14F-4D97-AF65-F5344CB8AC3E}">
        <p14:creationId xmlns:p14="http://schemas.microsoft.com/office/powerpoint/2010/main" val="34176945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xmlns="" id="{2A2A8586-6F38-438B-9802-4F487259C857}"/>
              </a:ext>
            </a:extLst>
          </p:cNvPr>
          <p:cNvSpPr>
            <a:spLocks noGrp="1" noChangeArrowheads="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ja-JP" altLang="en-US"/>
              <a:t>マスタ タイトルの書式設定</a:t>
            </a:r>
          </a:p>
        </p:txBody>
      </p:sp>
      <p:sp>
        <p:nvSpPr>
          <p:cNvPr id="1027" name="Rectangle 3">
            <a:extLst>
              <a:ext uri="{FF2B5EF4-FFF2-40B4-BE49-F238E27FC236}">
                <a16:creationId xmlns:a16="http://schemas.microsoft.com/office/drawing/2014/main" xmlns="" id="{0AE8817D-542C-40BD-8449-AA6C43C804E9}"/>
              </a:ext>
            </a:extLst>
          </p:cNvPr>
          <p:cNvSpPr>
            <a:spLocks noGrp="1" noChangeArrowheads="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87044" name="Rectangle 4">
            <a:extLst>
              <a:ext uri="{FF2B5EF4-FFF2-40B4-BE49-F238E27FC236}">
                <a16:creationId xmlns:a16="http://schemas.microsoft.com/office/drawing/2014/main" xmlns="" id="{91712EDE-F4CD-4BF5-B3DF-FF7B63626636}"/>
              </a:ext>
            </a:extLst>
          </p:cNvPr>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400">
                <a:latin typeface="Arial" charset="0"/>
              </a:defRPr>
            </a:lvl1pPr>
          </a:lstStyle>
          <a:p>
            <a:pPr>
              <a:defRPr/>
            </a:pPr>
            <a:endParaRPr lang="en-US" altLang="ja-JP"/>
          </a:p>
        </p:txBody>
      </p:sp>
      <p:sp>
        <p:nvSpPr>
          <p:cNvPr id="87045" name="Rectangle 5">
            <a:extLst>
              <a:ext uri="{FF2B5EF4-FFF2-40B4-BE49-F238E27FC236}">
                <a16:creationId xmlns:a16="http://schemas.microsoft.com/office/drawing/2014/main" xmlns="" id="{8ACA396B-93A1-4200-8A32-5D7D3E285C24}"/>
              </a:ext>
            </a:extLst>
          </p:cNvPr>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eaLnBrk="1" hangingPunct="1">
              <a:defRPr sz="1400">
                <a:latin typeface="Arial" charset="0"/>
              </a:defRPr>
            </a:lvl1pPr>
          </a:lstStyle>
          <a:p>
            <a:pPr>
              <a:defRPr/>
            </a:pPr>
            <a:endParaRPr lang="en-US" altLang="ja-JP"/>
          </a:p>
        </p:txBody>
      </p:sp>
      <p:sp>
        <p:nvSpPr>
          <p:cNvPr id="87046" name="Rectangle 6">
            <a:extLst>
              <a:ext uri="{FF2B5EF4-FFF2-40B4-BE49-F238E27FC236}">
                <a16:creationId xmlns:a16="http://schemas.microsoft.com/office/drawing/2014/main" xmlns="" id="{E822A0AB-16EE-44F8-AF74-F4CC1B86B6DC}"/>
              </a:ext>
            </a:extLst>
          </p:cNvPr>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400" smtClean="0"/>
            </a:lvl1pPr>
          </a:lstStyle>
          <a:p>
            <a:pPr>
              <a:defRPr/>
            </a:pPr>
            <a:fld id="{A5A14AB9-00C9-44AB-9DC4-F3FB4F5857C3}" type="slidenum">
              <a:rPr lang="ja-JP" altLang="en-US"/>
              <a:pPr>
                <a:defRPr/>
              </a:pPr>
              <a:t>‹#›</a:t>
            </a:fld>
            <a:endParaRPr lang="en-US" altLang="ja-JP"/>
          </a:p>
        </p:txBody>
      </p:sp>
    </p:spTree>
  </p:cSld>
  <p:clrMap bg1="dk2" tx1="lt1" bg2="dk1" tx2="lt2" accent1="accent1" accent2="accent2" accent3="accent3" accent4="accent4" accent5="accent5" accent6="accent6" hlink="hlink" folHlink="folHlink"/>
  <p:sldLayoutIdLst>
    <p:sldLayoutId id="2147483652" r:id="rId1"/>
    <p:sldLayoutId id="2147483653" r:id="rId2"/>
    <p:sldLayoutId id="2147483654" r:id="rId3"/>
    <p:sldLayoutId id="2147483655" r:id="rId4"/>
    <p:sldLayoutId id="2147483656" r:id="rId5"/>
    <p:sldLayoutId id="2147483657" r:id="rId6"/>
    <p:sldLayoutId id="2147483658" r:id="rId7"/>
    <p:sldLayoutId id="2147483659" r:id="rId8"/>
    <p:sldLayoutId id="2147483660" r:id="rId9"/>
    <p:sldLayoutId id="2147483661" r:id="rId10"/>
    <p:sldLayoutId id="2147483662" r:id="rId11"/>
  </p:sldLayoutIdLst>
  <p:hf sldNum="0" hdr="0" ftr="0" dt="0"/>
  <p:txStyles>
    <p:titleStyle>
      <a:lvl1pPr algn="ctr" rtl="0" eaLnBrk="0" fontAlgn="base" hangingPunct="0">
        <a:spcBef>
          <a:spcPct val="0"/>
        </a:spcBef>
        <a:spcAft>
          <a:spcPct val="0"/>
        </a:spcAft>
        <a:defRPr kumimoji="1" sz="4400">
          <a:solidFill>
            <a:schemeClr val="tx2"/>
          </a:solidFill>
          <a:latin typeface="+mj-lt"/>
          <a:ea typeface="+mj-ea"/>
          <a:cs typeface="+mj-cs"/>
        </a:defRPr>
      </a:lvl1pPr>
      <a:lvl2pPr algn="ctr" rtl="0" eaLnBrk="0" fontAlgn="base" hangingPunct="0">
        <a:spcBef>
          <a:spcPct val="0"/>
        </a:spcBef>
        <a:spcAft>
          <a:spcPct val="0"/>
        </a:spcAft>
        <a:defRPr kumimoji="1" sz="4400">
          <a:solidFill>
            <a:schemeClr val="tx2"/>
          </a:solidFill>
          <a:latin typeface="Arial" charset="0"/>
          <a:ea typeface="ＭＳ Ｐゴシック" pitchFamily="50" charset="-128"/>
        </a:defRPr>
      </a:lvl2pPr>
      <a:lvl3pPr algn="ctr" rtl="0" eaLnBrk="0" fontAlgn="base" hangingPunct="0">
        <a:spcBef>
          <a:spcPct val="0"/>
        </a:spcBef>
        <a:spcAft>
          <a:spcPct val="0"/>
        </a:spcAft>
        <a:defRPr kumimoji="1" sz="4400">
          <a:solidFill>
            <a:schemeClr val="tx2"/>
          </a:solidFill>
          <a:latin typeface="Arial" charset="0"/>
          <a:ea typeface="ＭＳ Ｐゴシック" pitchFamily="50" charset="-128"/>
        </a:defRPr>
      </a:lvl3pPr>
      <a:lvl4pPr algn="ctr" rtl="0" eaLnBrk="0" fontAlgn="base" hangingPunct="0">
        <a:spcBef>
          <a:spcPct val="0"/>
        </a:spcBef>
        <a:spcAft>
          <a:spcPct val="0"/>
        </a:spcAft>
        <a:defRPr kumimoji="1" sz="4400">
          <a:solidFill>
            <a:schemeClr val="tx2"/>
          </a:solidFill>
          <a:latin typeface="Arial" charset="0"/>
          <a:ea typeface="ＭＳ Ｐゴシック" pitchFamily="50" charset="-128"/>
        </a:defRPr>
      </a:lvl4pPr>
      <a:lvl5pPr algn="ctr" rtl="0" eaLnBrk="0" fontAlgn="base" hangingPunct="0">
        <a:spcBef>
          <a:spcPct val="0"/>
        </a:spcBef>
        <a:spcAft>
          <a:spcPct val="0"/>
        </a:spcAft>
        <a:defRPr kumimoji="1" sz="4400">
          <a:solidFill>
            <a:schemeClr val="tx2"/>
          </a:solidFill>
          <a:latin typeface="Arial" charset="0"/>
          <a:ea typeface="ＭＳ Ｐゴシック" pitchFamily="50" charset="-128"/>
        </a:defRPr>
      </a:lvl5pPr>
      <a:lvl6pPr marL="457200" algn="ctr" rtl="0" fontAlgn="base">
        <a:spcBef>
          <a:spcPct val="0"/>
        </a:spcBef>
        <a:spcAft>
          <a:spcPct val="0"/>
        </a:spcAft>
        <a:defRPr kumimoji="1" sz="4400">
          <a:solidFill>
            <a:schemeClr val="tx2"/>
          </a:solidFill>
          <a:latin typeface="Arial" charset="0"/>
          <a:ea typeface="ＭＳ Ｐゴシック" pitchFamily="50" charset="-128"/>
        </a:defRPr>
      </a:lvl6pPr>
      <a:lvl7pPr marL="914400" algn="ctr" rtl="0" fontAlgn="base">
        <a:spcBef>
          <a:spcPct val="0"/>
        </a:spcBef>
        <a:spcAft>
          <a:spcPct val="0"/>
        </a:spcAft>
        <a:defRPr kumimoji="1" sz="4400">
          <a:solidFill>
            <a:schemeClr val="tx2"/>
          </a:solidFill>
          <a:latin typeface="Arial" charset="0"/>
          <a:ea typeface="ＭＳ Ｐゴシック" pitchFamily="50" charset="-128"/>
        </a:defRPr>
      </a:lvl7pPr>
      <a:lvl8pPr marL="1371600" algn="ctr" rtl="0" fontAlgn="base">
        <a:spcBef>
          <a:spcPct val="0"/>
        </a:spcBef>
        <a:spcAft>
          <a:spcPct val="0"/>
        </a:spcAft>
        <a:defRPr kumimoji="1" sz="4400">
          <a:solidFill>
            <a:schemeClr val="tx2"/>
          </a:solidFill>
          <a:latin typeface="Arial" charset="0"/>
          <a:ea typeface="ＭＳ Ｐゴシック" pitchFamily="50" charset="-128"/>
        </a:defRPr>
      </a:lvl8pPr>
      <a:lvl9pPr marL="1828800" algn="ctr" rtl="0" fontAlgn="base">
        <a:spcBef>
          <a:spcPct val="0"/>
        </a:spcBef>
        <a:spcAft>
          <a:spcPct val="0"/>
        </a:spcAft>
        <a:defRPr kumimoji="1" sz="4400">
          <a:solidFill>
            <a:schemeClr val="tx2"/>
          </a:solidFill>
          <a:latin typeface="Arial" charset="0"/>
          <a:ea typeface="ＭＳ Ｐゴシック" pitchFamily="50" charset="-128"/>
        </a:defRPr>
      </a:lvl9pPr>
    </p:titleStyle>
    <p:bodyStyle>
      <a:lvl1pPr marL="342900" indent="-342900" algn="l" rtl="0" eaLnBrk="0" fontAlgn="base" hangingPunct="0">
        <a:spcBef>
          <a:spcPct val="20000"/>
        </a:spcBef>
        <a:spcAft>
          <a:spcPct val="0"/>
        </a:spcAft>
        <a:buChar char="•"/>
        <a:defRPr kumimoji="1"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kumimoji="1" sz="2800">
          <a:solidFill>
            <a:schemeClr val="tx1"/>
          </a:solidFill>
          <a:latin typeface="+mn-lt"/>
          <a:ea typeface="+mn-ea"/>
        </a:defRPr>
      </a:lvl2pPr>
      <a:lvl3pPr marL="1143000" indent="-228600" algn="l" rtl="0" eaLnBrk="0" fontAlgn="base" hangingPunct="0">
        <a:spcBef>
          <a:spcPct val="20000"/>
        </a:spcBef>
        <a:spcAft>
          <a:spcPct val="0"/>
        </a:spcAft>
        <a:buChar char="•"/>
        <a:defRPr kumimoji="1" sz="2400">
          <a:solidFill>
            <a:schemeClr val="tx1"/>
          </a:solidFill>
          <a:latin typeface="+mn-lt"/>
          <a:ea typeface="+mn-ea"/>
        </a:defRPr>
      </a:lvl3pPr>
      <a:lvl4pPr marL="1600200" indent="-228600" algn="l" rtl="0" eaLnBrk="0" fontAlgn="base" hangingPunct="0">
        <a:spcBef>
          <a:spcPct val="20000"/>
        </a:spcBef>
        <a:spcAft>
          <a:spcPct val="0"/>
        </a:spcAft>
        <a:buChar char="–"/>
        <a:defRPr kumimoji="1" sz="2000">
          <a:solidFill>
            <a:schemeClr val="tx1"/>
          </a:solidFill>
          <a:latin typeface="+mn-lt"/>
          <a:ea typeface="+mn-ea"/>
        </a:defRPr>
      </a:lvl4pPr>
      <a:lvl5pPr marL="2057400" indent="-228600" algn="l" rtl="0" eaLnBrk="0" fontAlgn="base" hangingPunct="0">
        <a:spcBef>
          <a:spcPct val="20000"/>
        </a:spcBef>
        <a:spcAft>
          <a:spcPct val="0"/>
        </a:spcAft>
        <a:buChar char="»"/>
        <a:defRPr kumimoji="1" sz="2000">
          <a:solidFill>
            <a:schemeClr val="tx1"/>
          </a:solidFill>
          <a:latin typeface="+mn-lt"/>
          <a:ea typeface="+mn-ea"/>
        </a:defRPr>
      </a:lvl5pPr>
      <a:lvl6pPr marL="2514600" indent="-228600" algn="l" rtl="0" fontAlgn="base">
        <a:spcBef>
          <a:spcPct val="20000"/>
        </a:spcBef>
        <a:spcAft>
          <a:spcPct val="0"/>
        </a:spcAft>
        <a:buChar char="»"/>
        <a:defRPr kumimoji="1" sz="2000">
          <a:solidFill>
            <a:schemeClr val="tx1"/>
          </a:solidFill>
          <a:latin typeface="+mn-lt"/>
          <a:ea typeface="+mn-ea"/>
        </a:defRPr>
      </a:lvl6pPr>
      <a:lvl7pPr marL="2971800" indent="-228600" algn="l" rtl="0" fontAlgn="base">
        <a:spcBef>
          <a:spcPct val="20000"/>
        </a:spcBef>
        <a:spcAft>
          <a:spcPct val="0"/>
        </a:spcAft>
        <a:buChar char="»"/>
        <a:defRPr kumimoji="1" sz="2000">
          <a:solidFill>
            <a:schemeClr val="tx1"/>
          </a:solidFill>
          <a:latin typeface="+mn-lt"/>
          <a:ea typeface="+mn-ea"/>
        </a:defRPr>
      </a:lvl7pPr>
      <a:lvl8pPr marL="3429000" indent="-228600" algn="l" rtl="0" fontAlgn="base">
        <a:spcBef>
          <a:spcPct val="20000"/>
        </a:spcBef>
        <a:spcAft>
          <a:spcPct val="0"/>
        </a:spcAft>
        <a:buChar char="»"/>
        <a:defRPr kumimoji="1" sz="2000">
          <a:solidFill>
            <a:schemeClr val="tx1"/>
          </a:solidFill>
          <a:latin typeface="+mn-lt"/>
          <a:ea typeface="+mn-ea"/>
        </a:defRPr>
      </a:lvl8pPr>
      <a:lvl9pPr marL="3886200" indent="-228600" algn="l" rtl="0" fontAlgn="base">
        <a:spcBef>
          <a:spcPct val="20000"/>
        </a:spcBef>
        <a:spcAft>
          <a:spcPct val="0"/>
        </a:spcAft>
        <a:buChar char="»"/>
        <a:defRPr kumimoji="1" sz="2000">
          <a:solidFill>
            <a:schemeClr val="tx1"/>
          </a:solidFill>
          <a:latin typeface="+mn-lt"/>
          <a:ea typeface="+mn-ea"/>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a:extLst>
              <a:ext uri="{FF2B5EF4-FFF2-40B4-BE49-F238E27FC236}">
                <a16:creationId xmlns:a16="http://schemas.microsoft.com/office/drawing/2014/main" xmlns="" id="{3531D6FA-C593-4CEF-B5CC-7A3186AEDD3B}"/>
              </a:ext>
            </a:extLst>
          </p:cNvPr>
          <p:cNvSpPr>
            <a:spLocks noGrp="1" noChangeArrowheads="1"/>
          </p:cNvSpPr>
          <p:nvPr>
            <p:ph type="ctrTitle"/>
          </p:nvPr>
        </p:nvSpPr>
        <p:spPr>
          <a:xfrm>
            <a:off x="685800" y="285750"/>
            <a:ext cx="7772400" cy="1752600"/>
          </a:xfrm>
        </p:spPr>
        <p:txBody>
          <a:bodyPr/>
          <a:lstStyle/>
          <a:p>
            <a:r>
              <a:rPr lang="ja-JP" altLang="en-US">
                <a:solidFill>
                  <a:schemeClr val="tx1"/>
                </a:solidFill>
              </a:rPr>
              <a:t>適合性表明に関する</a:t>
            </a:r>
            <a:br>
              <a:rPr lang="ja-JP" altLang="en-US">
                <a:solidFill>
                  <a:schemeClr val="tx1"/>
                </a:solidFill>
              </a:rPr>
            </a:br>
            <a:r>
              <a:rPr lang="ja-JP" altLang="en-US">
                <a:solidFill>
                  <a:schemeClr val="tx1"/>
                </a:solidFill>
              </a:rPr>
              <a:t>不確かさの利用について</a:t>
            </a:r>
          </a:p>
        </p:txBody>
      </p:sp>
      <p:sp>
        <p:nvSpPr>
          <p:cNvPr id="4099" name="Rectangle 3">
            <a:extLst>
              <a:ext uri="{FF2B5EF4-FFF2-40B4-BE49-F238E27FC236}">
                <a16:creationId xmlns:a16="http://schemas.microsoft.com/office/drawing/2014/main" xmlns="" id="{1E8A282A-7D1D-41D2-84CD-1B7914D03AD7}"/>
              </a:ext>
            </a:extLst>
          </p:cNvPr>
          <p:cNvSpPr>
            <a:spLocks noGrp="1" noChangeArrowheads="1"/>
          </p:cNvSpPr>
          <p:nvPr>
            <p:ph type="subTitle" idx="1"/>
          </p:nvPr>
        </p:nvSpPr>
        <p:spPr/>
        <p:txBody>
          <a:bodyPr/>
          <a:lstStyle/>
          <a:p>
            <a:pPr eaLnBrk="1" hangingPunct="1"/>
            <a:r>
              <a:rPr lang="ja-JP" altLang="en-US"/>
              <a:t>計測標準フォーラム</a:t>
            </a:r>
          </a:p>
          <a:p>
            <a:pPr eaLnBrk="1" hangingPunct="1"/>
            <a:r>
              <a:rPr lang="ja-JP" altLang="en-US"/>
              <a:t>計量標準等トレーサビリティ導入に関する調査研究</a:t>
            </a:r>
            <a:r>
              <a:rPr lang="en-US" altLang="ja-JP"/>
              <a:t>WG2</a:t>
            </a:r>
          </a:p>
        </p:txBody>
      </p:sp>
      <p:sp>
        <p:nvSpPr>
          <p:cNvPr id="4100" name="Text Box 4">
            <a:extLst>
              <a:ext uri="{FF2B5EF4-FFF2-40B4-BE49-F238E27FC236}">
                <a16:creationId xmlns:a16="http://schemas.microsoft.com/office/drawing/2014/main" xmlns="" id="{7A6A73B6-A996-4D34-96C7-278A112AB572}"/>
              </a:ext>
            </a:extLst>
          </p:cNvPr>
          <p:cNvSpPr txBox="1">
            <a:spLocks noChangeArrowheads="1"/>
          </p:cNvSpPr>
          <p:nvPr/>
        </p:nvSpPr>
        <p:spPr bwMode="auto">
          <a:xfrm>
            <a:off x="3708400" y="5640388"/>
            <a:ext cx="5435600" cy="9239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a:latin typeface="Tahoma" panose="020B0604030504040204" pitchFamily="34" charset="0"/>
              </a:rPr>
              <a:t>制作</a:t>
            </a:r>
            <a:r>
              <a:rPr lang="ja-JP" altLang="en-US" sz="1800">
                <a:latin typeface="Tahoma" panose="020B0604030504040204" pitchFamily="34" charset="0"/>
                <a:sym typeface="Wingdings" panose="05000000000000000000" pitchFamily="2" charset="2"/>
              </a:rPr>
              <a:t>：</a:t>
            </a:r>
            <a:r>
              <a:rPr lang="ja-JP" altLang="en-US" sz="1800">
                <a:latin typeface="Tahoma" panose="020B0604030504040204" pitchFamily="34" charset="0"/>
              </a:rPr>
              <a:t>産業技術総合研究所</a:t>
            </a:r>
            <a:r>
              <a:rPr lang="ja-JP" altLang="en-US" sz="1400">
                <a:latin typeface="Tahoma" panose="020B0604030504040204" pitchFamily="34" charset="0"/>
              </a:rPr>
              <a:t>　</a:t>
            </a:r>
            <a:r>
              <a:rPr lang="ja-JP" altLang="en-US" sz="1800">
                <a:latin typeface="Tahoma" panose="020B0604030504040204" pitchFamily="34" charset="0"/>
              </a:rPr>
              <a:t>計量標準総合センター</a:t>
            </a:r>
            <a:endParaRPr lang="en-US" altLang="ja-JP" sz="1800">
              <a:latin typeface="Tahoma" panose="020B0604030504040204" pitchFamily="34" charset="0"/>
            </a:endParaRPr>
          </a:p>
          <a:p>
            <a:pPr algn="r" eaLnBrk="1" hangingPunct="1">
              <a:spcBef>
                <a:spcPct val="0"/>
              </a:spcBef>
              <a:buFontTx/>
              <a:buNone/>
            </a:pPr>
            <a:r>
              <a:rPr lang="ja-JP" altLang="en-US" sz="1800">
                <a:latin typeface="Tahoma" panose="020B0604030504040204" pitchFamily="34" charset="0"/>
              </a:rPr>
              <a:t>田中秀幸</a:t>
            </a:r>
          </a:p>
          <a:p>
            <a:pPr algn="r" eaLnBrk="1" hangingPunct="1">
              <a:spcBef>
                <a:spcPct val="0"/>
              </a:spcBef>
              <a:buFontTx/>
              <a:buNone/>
            </a:pPr>
            <a:r>
              <a:rPr lang="ja-JP" altLang="en-US" sz="1800">
                <a:latin typeface="Tahoma" panose="020B0604030504040204" pitchFamily="34" charset="0"/>
              </a:rPr>
              <a:t>日本電気計器検定所 標準部</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タイトル 3">
            <a:extLst>
              <a:ext uri="{FF2B5EF4-FFF2-40B4-BE49-F238E27FC236}">
                <a16:creationId xmlns:a16="http://schemas.microsoft.com/office/drawing/2014/main" xmlns="" id="{20DA81E8-89E8-4B47-A396-B7D1662BD7FD}"/>
              </a:ext>
            </a:extLst>
          </p:cNvPr>
          <p:cNvSpPr>
            <a:spLocks noGrp="1" noChangeArrowheads="1"/>
          </p:cNvSpPr>
          <p:nvPr>
            <p:ph type="title"/>
          </p:nvPr>
        </p:nvSpPr>
        <p:spPr>
          <a:xfrm>
            <a:off x="228600" y="0"/>
            <a:ext cx="8763000" cy="685800"/>
          </a:xfrm>
        </p:spPr>
        <p:txBody>
          <a:bodyPr/>
          <a:lstStyle/>
          <a:p>
            <a:r>
              <a:rPr lang="ja-JP" altLang="en-US" dirty="0">
                <a:solidFill>
                  <a:schemeClr val="tx1"/>
                </a:solidFill>
                <a:latin typeface="Times New Roman" panose="02020603050405020304" pitchFamily="18" charset="0"/>
                <a:cs typeface="Times New Roman" panose="02020603050405020304" pitchFamily="18" charset="0"/>
              </a:rPr>
              <a:t>適合性評価についての文献</a:t>
            </a:r>
          </a:p>
        </p:txBody>
      </p:sp>
      <p:graphicFrame>
        <p:nvGraphicFramePr>
          <p:cNvPr id="3" name="表 2">
            <a:extLst>
              <a:ext uri="{FF2B5EF4-FFF2-40B4-BE49-F238E27FC236}">
                <a16:creationId xmlns:a16="http://schemas.microsoft.com/office/drawing/2014/main" xmlns="" id="{334C099D-5FEA-4E44-B1FD-6D311F913F9B}"/>
              </a:ext>
            </a:extLst>
          </p:cNvPr>
          <p:cNvGraphicFramePr>
            <a:graphicFrameLocks noGrp="1"/>
          </p:cNvGraphicFramePr>
          <p:nvPr/>
        </p:nvGraphicFramePr>
        <p:xfrm>
          <a:off x="323850" y="981075"/>
          <a:ext cx="8496301" cy="5253041"/>
        </p:xfrm>
        <a:graphic>
          <a:graphicData uri="http://schemas.openxmlformats.org/drawingml/2006/table">
            <a:tbl>
              <a:tblPr firstRow="1" bandRow="1">
                <a:tableStyleId>{073A0DAA-6AF3-43AB-8588-CEC1D06C72B9}</a:tableStyleId>
              </a:tblPr>
              <a:tblGrid>
                <a:gridCol w="1295822">
                  <a:extLst>
                    <a:ext uri="{9D8B030D-6E8A-4147-A177-3AD203B41FA5}">
                      <a16:colId xmlns:a16="http://schemas.microsoft.com/office/drawing/2014/main" xmlns="" val="20000"/>
                    </a:ext>
                  </a:extLst>
                </a:gridCol>
                <a:gridCol w="1872208">
                  <a:extLst>
                    <a:ext uri="{9D8B030D-6E8A-4147-A177-3AD203B41FA5}">
                      <a16:colId xmlns:a16="http://schemas.microsoft.com/office/drawing/2014/main" xmlns="" val="20001"/>
                    </a:ext>
                  </a:extLst>
                </a:gridCol>
                <a:gridCol w="3312368">
                  <a:extLst>
                    <a:ext uri="{9D8B030D-6E8A-4147-A177-3AD203B41FA5}">
                      <a16:colId xmlns:a16="http://schemas.microsoft.com/office/drawing/2014/main" xmlns="" val="20002"/>
                    </a:ext>
                  </a:extLst>
                </a:gridCol>
                <a:gridCol w="2015903">
                  <a:extLst>
                    <a:ext uri="{9D8B030D-6E8A-4147-A177-3AD203B41FA5}">
                      <a16:colId xmlns:a16="http://schemas.microsoft.com/office/drawing/2014/main" xmlns="" val="20003"/>
                    </a:ext>
                  </a:extLst>
                </a:gridCol>
              </a:tblGrid>
              <a:tr h="412787">
                <a:tc>
                  <a:txBody>
                    <a:bodyPr/>
                    <a:lstStyle/>
                    <a:p>
                      <a:pPr algn="ctr"/>
                      <a:r>
                        <a:rPr kumimoji="1" lang="ja-JP" altLang="en-US" sz="1800" dirty="0"/>
                        <a:t>発行年</a:t>
                      </a:r>
                      <a:endParaRPr kumimoji="1" lang="en-US" altLang="ja-JP" sz="1800" dirty="0"/>
                    </a:p>
                  </a:txBody>
                  <a:tcPr marL="91433" marR="91433" marT="45726" marB="45726"/>
                </a:tc>
                <a:tc>
                  <a:txBody>
                    <a:bodyPr/>
                    <a:lstStyle/>
                    <a:p>
                      <a:pPr algn="ctr"/>
                      <a:r>
                        <a:rPr kumimoji="1" lang="ja-JP" altLang="en-US" sz="1800" dirty="0"/>
                        <a:t>統計的手法</a:t>
                      </a:r>
                    </a:p>
                  </a:txBody>
                  <a:tcPr marL="91433" marR="91433" marT="45726" marB="45726"/>
                </a:tc>
                <a:tc>
                  <a:txBody>
                    <a:bodyPr/>
                    <a:lstStyle/>
                    <a:p>
                      <a:pPr algn="ctr"/>
                      <a:r>
                        <a:rPr kumimoji="1" lang="ja-JP" altLang="en-US" sz="1800" dirty="0"/>
                        <a:t>通則・品質システム</a:t>
                      </a:r>
                    </a:p>
                  </a:txBody>
                  <a:tcPr marL="91433" marR="91433" marT="45726" marB="45726"/>
                </a:tc>
                <a:tc>
                  <a:txBody>
                    <a:bodyPr/>
                    <a:lstStyle/>
                    <a:p>
                      <a:pPr algn="ctr"/>
                      <a:r>
                        <a:rPr kumimoji="1" lang="ja-JP" altLang="en-US" sz="1800" dirty="0"/>
                        <a:t>認定</a:t>
                      </a:r>
                    </a:p>
                  </a:txBody>
                  <a:tcPr marL="91433" marR="91433" marT="45726" marB="45726"/>
                </a:tc>
                <a:extLst>
                  <a:ext uri="{0D108BD9-81ED-4DB2-BD59-A6C34878D82A}">
                    <a16:rowId xmlns:a16="http://schemas.microsoft.com/office/drawing/2014/main" xmlns="" val="10000"/>
                  </a:ext>
                </a:extLst>
              </a:tr>
              <a:tr h="412787">
                <a:tc>
                  <a:txBody>
                    <a:bodyPr/>
                    <a:lstStyle/>
                    <a:p>
                      <a:r>
                        <a:rPr kumimoji="1" lang="en-US" altLang="ja-JP" sz="1800" dirty="0"/>
                        <a:t>1980</a:t>
                      </a:r>
                      <a:endParaRPr kumimoji="1" lang="ja-JP" altLang="en-US" sz="1800" dirty="0"/>
                    </a:p>
                  </a:txBody>
                  <a:tcPr marL="91433" marR="91433" marT="45726" marB="45726"/>
                </a:tc>
                <a:tc>
                  <a:txBody>
                    <a:bodyPr/>
                    <a:lstStyle/>
                    <a:p>
                      <a:endParaRPr kumimoji="1" lang="ja-JP" altLang="en-US" sz="1800" dirty="0"/>
                    </a:p>
                  </a:txBody>
                  <a:tcPr marL="91433" marR="91433" marT="45726" marB="45726"/>
                </a:tc>
                <a:tc>
                  <a:txBody>
                    <a:bodyPr/>
                    <a:lstStyle/>
                    <a:p>
                      <a:r>
                        <a:rPr kumimoji="1" lang="en-US" altLang="ja-JP" sz="1800" dirty="0"/>
                        <a:t>MIL-STD-45662A</a:t>
                      </a:r>
                      <a:endParaRPr kumimoji="1" lang="ja-JP" altLang="en-US" sz="1800" dirty="0"/>
                    </a:p>
                  </a:txBody>
                  <a:tcPr marL="91433" marR="91433" marT="45726" marB="45726"/>
                </a:tc>
                <a:tc>
                  <a:txBody>
                    <a:bodyPr/>
                    <a:lstStyle/>
                    <a:p>
                      <a:endParaRPr kumimoji="1" lang="ja-JP" altLang="en-US" sz="1800"/>
                    </a:p>
                  </a:txBody>
                  <a:tcPr marL="91433" marR="91433" marT="45726" marB="45726"/>
                </a:tc>
                <a:extLst>
                  <a:ext uri="{0D108BD9-81ED-4DB2-BD59-A6C34878D82A}">
                    <a16:rowId xmlns:a16="http://schemas.microsoft.com/office/drawing/2014/main" xmlns="" val="10001"/>
                  </a:ext>
                </a:extLst>
              </a:tr>
              <a:tr h="712384">
                <a:tc>
                  <a:txBody>
                    <a:bodyPr/>
                    <a:lstStyle/>
                    <a:p>
                      <a:r>
                        <a:rPr kumimoji="1" lang="en-US" altLang="ja-JP" sz="1800" dirty="0"/>
                        <a:t>1998</a:t>
                      </a:r>
                      <a:endParaRPr kumimoji="1" lang="ja-JP" altLang="en-US" sz="1800" dirty="0"/>
                    </a:p>
                  </a:txBody>
                  <a:tcPr marL="91433" marR="91433" marT="45726" marB="45726"/>
                </a:tc>
                <a:tc>
                  <a:txBody>
                    <a:bodyPr/>
                    <a:lstStyle/>
                    <a:p>
                      <a:endParaRPr kumimoji="1" lang="ja-JP" altLang="en-US" sz="1800" dirty="0"/>
                    </a:p>
                  </a:txBody>
                  <a:tcPr marL="91433" marR="91433" marT="45726" marB="45726"/>
                </a:tc>
                <a:tc>
                  <a:txBody>
                    <a:bodyPr/>
                    <a:lstStyle/>
                    <a:p>
                      <a:r>
                        <a:rPr kumimoji="1" lang="en-US" altLang="ja-JP" sz="1800" dirty="0"/>
                        <a:t>ISO GPS</a:t>
                      </a:r>
                      <a:r>
                        <a:rPr kumimoji="1" lang="ja-JP" altLang="en-US" sz="1800" dirty="0"/>
                        <a:t>規格</a:t>
                      </a:r>
                      <a:r>
                        <a:rPr kumimoji="1" lang="en-US" altLang="ja-JP" sz="1800" dirty="0"/>
                        <a:t>(ISO14253-1, JIS B 0641-1)</a:t>
                      </a:r>
                      <a:endParaRPr kumimoji="1" lang="ja-JP" altLang="en-US" sz="1800" dirty="0"/>
                    </a:p>
                  </a:txBody>
                  <a:tcPr marL="91433" marR="91433" marT="45726" marB="45726"/>
                </a:tc>
                <a:tc>
                  <a:txBody>
                    <a:bodyPr/>
                    <a:lstStyle/>
                    <a:p>
                      <a:endParaRPr kumimoji="1" lang="ja-JP" altLang="en-US" sz="1800"/>
                    </a:p>
                  </a:txBody>
                  <a:tcPr marL="91433" marR="91433" marT="45726" marB="45726"/>
                </a:tc>
                <a:extLst>
                  <a:ext uri="{0D108BD9-81ED-4DB2-BD59-A6C34878D82A}">
                    <a16:rowId xmlns:a16="http://schemas.microsoft.com/office/drawing/2014/main" xmlns="" val="10002"/>
                  </a:ext>
                </a:extLst>
              </a:tr>
              <a:tr h="412787">
                <a:tc>
                  <a:txBody>
                    <a:bodyPr/>
                    <a:lstStyle/>
                    <a:p>
                      <a:r>
                        <a:rPr kumimoji="1" lang="en-US" altLang="ja-JP" sz="1800" dirty="0"/>
                        <a:t>2001</a:t>
                      </a:r>
                      <a:endParaRPr kumimoji="1" lang="ja-JP" altLang="en-US" sz="1800" dirty="0"/>
                    </a:p>
                  </a:txBody>
                  <a:tcPr marL="91433" marR="91433" marT="45726" marB="45726"/>
                </a:tc>
                <a:tc>
                  <a:txBody>
                    <a:bodyPr/>
                    <a:lstStyle/>
                    <a:p>
                      <a:endParaRPr kumimoji="1" lang="ja-JP" altLang="en-US" sz="1800" dirty="0"/>
                    </a:p>
                  </a:txBody>
                  <a:tcPr marL="91433" marR="91433" marT="45726" marB="45726"/>
                </a:tc>
                <a:tc>
                  <a:txBody>
                    <a:bodyPr/>
                    <a:lstStyle/>
                    <a:p>
                      <a:r>
                        <a:rPr kumimoji="1" lang="en-US" altLang="ja-JP" sz="1800" dirty="0"/>
                        <a:t>ASME B89.7.3.1</a:t>
                      </a:r>
                      <a:endParaRPr kumimoji="1" lang="ja-JP" altLang="en-US" sz="1800" dirty="0"/>
                    </a:p>
                  </a:txBody>
                  <a:tcPr marL="91433" marR="91433" marT="45726" marB="45726"/>
                </a:tc>
                <a:tc>
                  <a:txBody>
                    <a:bodyPr/>
                    <a:lstStyle/>
                    <a:p>
                      <a:endParaRPr kumimoji="1" lang="ja-JP" altLang="en-US" sz="1800" dirty="0"/>
                    </a:p>
                  </a:txBody>
                  <a:tcPr marL="91433" marR="91433" marT="45726" marB="45726"/>
                </a:tc>
                <a:extLst>
                  <a:ext uri="{0D108BD9-81ED-4DB2-BD59-A6C34878D82A}">
                    <a16:rowId xmlns:a16="http://schemas.microsoft.com/office/drawing/2014/main" xmlns="" val="10003"/>
                  </a:ext>
                </a:extLst>
              </a:tr>
              <a:tr h="412787">
                <a:tc>
                  <a:txBody>
                    <a:bodyPr/>
                    <a:lstStyle/>
                    <a:p>
                      <a:r>
                        <a:rPr kumimoji="1" lang="en-US" altLang="ja-JP" sz="1800" dirty="0"/>
                        <a:t>2003</a:t>
                      </a:r>
                      <a:endParaRPr kumimoji="1" lang="ja-JP" altLang="en-US" sz="1800" dirty="0"/>
                    </a:p>
                  </a:txBody>
                  <a:tcPr marL="91433" marR="91433" marT="45726" marB="45726"/>
                </a:tc>
                <a:tc>
                  <a:txBody>
                    <a:bodyPr/>
                    <a:lstStyle/>
                    <a:p>
                      <a:endParaRPr kumimoji="1" lang="ja-JP" altLang="en-US" sz="1800" dirty="0"/>
                    </a:p>
                  </a:txBody>
                  <a:tcPr marL="91433" marR="91433" marT="45726" marB="45726"/>
                </a:tc>
                <a:tc>
                  <a:txBody>
                    <a:bodyPr/>
                    <a:lstStyle/>
                    <a:p>
                      <a:r>
                        <a:rPr kumimoji="1" lang="en-US" altLang="ja-JP" sz="1800" dirty="0"/>
                        <a:t>ISO 10012</a:t>
                      </a:r>
                      <a:endParaRPr kumimoji="1" lang="ja-JP" altLang="en-US" sz="1800" dirty="0"/>
                    </a:p>
                  </a:txBody>
                  <a:tcPr marL="91433" marR="91433" marT="45726" marB="45726"/>
                </a:tc>
                <a:tc>
                  <a:txBody>
                    <a:bodyPr/>
                    <a:lstStyle/>
                    <a:p>
                      <a:endParaRPr kumimoji="1" lang="ja-JP" altLang="en-US" sz="1800" dirty="0"/>
                    </a:p>
                  </a:txBody>
                  <a:tcPr marL="91433" marR="91433" marT="45726" marB="45726"/>
                </a:tc>
                <a:extLst>
                  <a:ext uri="{0D108BD9-81ED-4DB2-BD59-A6C34878D82A}">
                    <a16:rowId xmlns:a16="http://schemas.microsoft.com/office/drawing/2014/main" xmlns="" val="10004"/>
                  </a:ext>
                </a:extLst>
              </a:tr>
              <a:tr h="412787">
                <a:tc>
                  <a:txBody>
                    <a:bodyPr/>
                    <a:lstStyle/>
                    <a:p>
                      <a:r>
                        <a:rPr kumimoji="1" lang="en-US" altLang="ja-JP" sz="1800" dirty="0"/>
                        <a:t>2005</a:t>
                      </a:r>
                      <a:endParaRPr kumimoji="1" lang="ja-JP" altLang="en-US" sz="1800" dirty="0"/>
                    </a:p>
                  </a:txBody>
                  <a:tcPr marL="91433" marR="91433" marT="45726" marB="45726"/>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en-US" altLang="ja-JP" sz="1800" dirty="0"/>
                        <a:t>ASME B89.7.4.1</a:t>
                      </a:r>
                      <a:endParaRPr kumimoji="1" lang="ja-JP" altLang="en-US" sz="1800" dirty="0"/>
                    </a:p>
                  </a:txBody>
                  <a:tcPr marL="91433" marR="91433" marT="45726" marB="45726"/>
                </a:tc>
                <a:tc>
                  <a:txBody>
                    <a:bodyPr/>
                    <a:lstStyle/>
                    <a:p>
                      <a:endParaRPr kumimoji="1" lang="ja-JP" altLang="en-US" sz="1800" dirty="0"/>
                    </a:p>
                  </a:txBody>
                  <a:tcPr marL="91433" marR="91433" marT="45726" marB="45726"/>
                </a:tc>
                <a:tc>
                  <a:txBody>
                    <a:bodyPr/>
                    <a:lstStyle/>
                    <a:p>
                      <a:endParaRPr kumimoji="1" lang="ja-JP" altLang="en-US" sz="1800"/>
                    </a:p>
                  </a:txBody>
                  <a:tcPr marL="91433" marR="91433" marT="45726" marB="45726"/>
                </a:tc>
                <a:extLst>
                  <a:ext uri="{0D108BD9-81ED-4DB2-BD59-A6C34878D82A}">
                    <a16:rowId xmlns:a16="http://schemas.microsoft.com/office/drawing/2014/main" xmlns="" val="10005"/>
                  </a:ext>
                </a:extLst>
              </a:tr>
              <a:tr h="412787">
                <a:tc>
                  <a:txBody>
                    <a:bodyPr/>
                    <a:lstStyle/>
                    <a:p>
                      <a:r>
                        <a:rPr kumimoji="1" lang="en-US" altLang="ja-JP" sz="1800" dirty="0"/>
                        <a:t>2006</a:t>
                      </a:r>
                      <a:endParaRPr kumimoji="1" lang="ja-JP" altLang="en-US" sz="1800" dirty="0"/>
                    </a:p>
                  </a:txBody>
                  <a:tcPr marL="91433" marR="91433" marT="45726" marB="45726"/>
                </a:tc>
                <a:tc>
                  <a:txBody>
                    <a:bodyPr/>
                    <a:lstStyle/>
                    <a:p>
                      <a:endParaRPr kumimoji="1" lang="ja-JP" altLang="en-US" sz="1800" dirty="0"/>
                    </a:p>
                  </a:txBody>
                  <a:tcPr marL="91433" marR="91433" marT="45726" marB="45726"/>
                </a:tc>
                <a:tc>
                  <a:txBody>
                    <a:bodyPr/>
                    <a:lstStyle/>
                    <a:p>
                      <a:r>
                        <a:rPr kumimoji="1" lang="en-US" altLang="ja-JP" sz="1800" dirty="0"/>
                        <a:t>ANSI/NCSL Z540.3</a:t>
                      </a:r>
                      <a:endParaRPr kumimoji="1" lang="ja-JP" altLang="en-US" sz="1800" dirty="0"/>
                    </a:p>
                  </a:txBody>
                  <a:tcPr marL="91433" marR="91433" marT="45726" marB="45726"/>
                </a:tc>
                <a:tc>
                  <a:txBody>
                    <a:bodyPr/>
                    <a:lstStyle/>
                    <a:p>
                      <a:endParaRPr kumimoji="1" lang="ja-JP" altLang="en-US" sz="1800" dirty="0"/>
                    </a:p>
                  </a:txBody>
                  <a:tcPr marL="91433" marR="91433" marT="45726" marB="45726"/>
                </a:tc>
                <a:extLst>
                  <a:ext uri="{0D108BD9-81ED-4DB2-BD59-A6C34878D82A}">
                    <a16:rowId xmlns:a16="http://schemas.microsoft.com/office/drawing/2014/main" xmlns="" val="10006"/>
                  </a:ext>
                </a:extLst>
              </a:tr>
              <a:tr h="412787">
                <a:tc>
                  <a:txBody>
                    <a:bodyPr/>
                    <a:lstStyle/>
                    <a:p>
                      <a:r>
                        <a:rPr kumimoji="1" lang="en-US" altLang="ja-JP" sz="1800" dirty="0"/>
                        <a:t>2009</a:t>
                      </a:r>
                      <a:endParaRPr kumimoji="1" lang="ja-JP" altLang="en-US" sz="1800" dirty="0"/>
                    </a:p>
                  </a:txBody>
                  <a:tcPr marL="91433" marR="91433" marT="45726" marB="45726"/>
                </a:tc>
                <a:tc>
                  <a:txBody>
                    <a:bodyPr/>
                    <a:lstStyle/>
                    <a:p>
                      <a:endParaRPr kumimoji="1" lang="ja-JP" altLang="en-US" sz="1800" dirty="0"/>
                    </a:p>
                  </a:txBody>
                  <a:tcPr marL="91433" marR="91433" marT="45726" marB="45726"/>
                </a:tc>
                <a:tc>
                  <a:txBody>
                    <a:bodyPr/>
                    <a:lstStyle/>
                    <a:p>
                      <a:endParaRPr kumimoji="1" lang="ja-JP" altLang="en-US" sz="1800" dirty="0"/>
                    </a:p>
                  </a:txBody>
                  <a:tcPr marL="91433" marR="91433" marT="45726" marB="45726"/>
                </a:tc>
                <a:tc>
                  <a:txBody>
                    <a:bodyPr/>
                    <a:lstStyle/>
                    <a:p>
                      <a:r>
                        <a:rPr kumimoji="1" lang="en-US" altLang="ja-JP" sz="1800" dirty="0"/>
                        <a:t>ILAC G8</a:t>
                      </a:r>
                      <a:endParaRPr kumimoji="1" lang="ja-JP" altLang="en-US" sz="1800" dirty="0"/>
                    </a:p>
                  </a:txBody>
                  <a:tcPr marL="91433" marR="91433" marT="45726" marB="45726"/>
                </a:tc>
                <a:extLst>
                  <a:ext uri="{0D108BD9-81ED-4DB2-BD59-A6C34878D82A}">
                    <a16:rowId xmlns:a16="http://schemas.microsoft.com/office/drawing/2014/main" xmlns="" val="10007"/>
                  </a:ext>
                </a:extLst>
              </a:tr>
              <a:tr h="412787">
                <a:tc>
                  <a:txBody>
                    <a:bodyPr/>
                    <a:lstStyle/>
                    <a:p>
                      <a:r>
                        <a:rPr kumimoji="1" lang="en-US" altLang="ja-JP" sz="1800" dirty="0"/>
                        <a:t>2010</a:t>
                      </a:r>
                      <a:endParaRPr kumimoji="1" lang="ja-JP" altLang="en-US" sz="1800" dirty="0"/>
                    </a:p>
                  </a:txBody>
                  <a:tcPr marL="91433" marR="91433" marT="45726" marB="45726"/>
                </a:tc>
                <a:tc>
                  <a:txBody>
                    <a:bodyPr/>
                    <a:lstStyle/>
                    <a:p>
                      <a:endParaRPr kumimoji="1" lang="ja-JP" altLang="en-US" sz="1800" dirty="0"/>
                    </a:p>
                  </a:txBody>
                  <a:tcPr marL="91433" marR="91433" marT="45726" marB="45726"/>
                </a:tc>
                <a:tc>
                  <a:txBody>
                    <a:bodyPr/>
                    <a:lstStyle/>
                    <a:p>
                      <a:endParaRPr kumimoji="1" lang="ja-JP" altLang="en-US" sz="1800" dirty="0"/>
                    </a:p>
                  </a:txBody>
                  <a:tcPr marL="91433" marR="91433" marT="45726" marB="45726"/>
                </a:tc>
                <a:tc>
                  <a:txBody>
                    <a:bodyPr/>
                    <a:lstStyle/>
                    <a:p>
                      <a:r>
                        <a:rPr kumimoji="1" lang="en-US" altLang="ja-JP" sz="1800" dirty="0"/>
                        <a:t>APLAC TC004</a:t>
                      </a:r>
                      <a:endParaRPr kumimoji="1" lang="ja-JP" altLang="en-US" sz="1800" dirty="0"/>
                    </a:p>
                  </a:txBody>
                  <a:tcPr marL="91433" marR="91433" marT="45726" marB="45726"/>
                </a:tc>
                <a:extLst>
                  <a:ext uri="{0D108BD9-81ED-4DB2-BD59-A6C34878D82A}">
                    <a16:rowId xmlns:a16="http://schemas.microsoft.com/office/drawing/2014/main" xmlns="" val="10008"/>
                  </a:ext>
                </a:extLst>
              </a:tr>
              <a:tr h="412787">
                <a:tc>
                  <a:txBody>
                    <a:bodyPr/>
                    <a:lstStyle/>
                    <a:p>
                      <a:r>
                        <a:rPr kumimoji="1" lang="en-US" altLang="ja-JP" sz="1800" dirty="0"/>
                        <a:t>2012</a:t>
                      </a:r>
                      <a:endParaRPr kumimoji="1" lang="ja-JP" altLang="en-US" sz="1800" dirty="0"/>
                    </a:p>
                  </a:txBody>
                  <a:tcPr marL="91433" marR="91433" marT="45726" marB="45726"/>
                </a:tc>
                <a:tc>
                  <a:txBody>
                    <a:bodyPr/>
                    <a:lstStyle/>
                    <a:p>
                      <a:r>
                        <a:rPr kumimoji="1" lang="en-US" altLang="ja-JP" sz="1800" dirty="0"/>
                        <a:t>JCGM 106</a:t>
                      </a:r>
                      <a:endParaRPr kumimoji="1" lang="ja-JP" altLang="en-US" sz="1800" dirty="0"/>
                    </a:p>
                  </a:txBody>
                  <a:tcPr marL="91433" marR="91433" marT="45726" marB="45726"/>
                </a:tc>
                <a:tc>
                  <a:txBody>
                    <a:bodyPr/>
                    <a:lstStyle/>
                    <a:p>
                      <a:endParaRPr kumimoji="1" lang="ja-JP" altLang="en-US" sz="1800" dirty="0"/>
                    </a:p>
                  </a:txBody>
                  <a:tcPr marL="91433" marR="91433" marT="45726" marB="45726"/>
                </a:tc>
                <a:tc>
                  <a:txBody>
                    <a:bodyPr/>
                    <a:lstStyle/>
                    <a:p>
                      <a:endParaRPr kumimoji="1" lang="ja-JP" altLang="en-US" sz="1800" dirty="0"/>
                    </a:p>
                  </a:txBody>
                  <a:tcPr marL="91433" marR="91433" marT="45726" marB="45726"/>
                </a:tc>
                <a:extLst>
                  <a:ext uri="{0D108BD9-81ED-4DB2-BD59-A6C34878D82A}">
                    <a16:rowId xmlns:a16="http://schemas.microsoft.com/office/drawing/2014/main" xmlns="" val="10009"/>
                  </a:ext>
                </a:extLst>
              </a:tr>
              <a:tr h="412787">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en-US" altLang="ja-JP" sz="1800" dirty="0"/>
                        <a:t>2017</a:t>
                      </a:r>
                      <a:endParaRPr kumimoji="1" lang="ja-JP" altLang="en-US" sz="1800" dirty="0"/>
                    </a:p>
                  </a:txBody>
                  <a:tcPr marL="91433" marR="91433" marT="45726" marB="45726"/>
                </a:tc>
                <a:tc>
                  <a:txBody>
                    <a:bodyPr/>
                    <a:lstStyle/>
                    <a:p>
                      <a:endParaRPr kumimoji="1" lang="ja-JP" altLang="en-US" sz="1800" dirty="0"/>
                    </a:p>
                  </a:txBody>
                  <a:tcPr marL="91433" marR="91433" marT="45726" marB="45726"/>
                </a:tc>
                <a:tc>
                  <a:txBody>
                    <a:bodyPr/>
                    <a:lstStyle/>
                    <a:p>
                      <a:r>
                        <a:rPr kumimoji="1" lang="en-US" altLang="ja-JP" sz="1800" dirty="0"/>
                        <a:t>OIML G 19</a:t>
                      </a:r>
                      <a:endParaRPr kumimoji="1" lang="ja-JP" altLang="en-US" sz="1800" dirty="0"/>
                    </a:p>
                  </a:txBody>
                  <a:tcPr marL="91433" marR="91433" marT="45726" marB="45726"/>
                </a:tc>
                <a:tc>
                  <a:txBody>
                    <a:bodyPr/>
                    <a:lstStyle/>
                    <a:p>
                      <a:endParaRPr kumimoji="1" lang="ja-JP" altLang="en-US" sz="1800" dirty="0"/>
                    </a:p>
                  </a:txBody>
                  <a:tcPr marL="91433" marR="91433" marT="45726" marB="45726"/>
                </a:tc>
                <a:extLst>
                  <a:ext uri="{0D108BD9-81ED-4DB2-BD59-A6C34878D82A}">
                    <a16:rowId xmlns:a16="http://schemas.microsoft.com/office/drawing/2014/main" xmlns="" val="10010"/>
                  </a:ext>
                </a:extLst>
              </a:tr>
              <a:tr h="412787">
                <a:tc>
                  <a:txBody>
                    <a:bodyPr/>
                    <a:lstStyle/>
                    <a:p>
                      <a:r>
                        <a:rPr kumimoji="1" lang="en-US" altLang="ja-JP" sz="1800" dirty="0"/>
                        <a:t>2019</a:t>
                      </a:r>
                      <a:endParaRPr kumimoji="1" lang="ja-JP" altLang="en-US" sz="1800" dirty="0"/>
                    </a:p>
                  </a:txBody>
                  <a:tcPr marL="91433" marR="91433" marT="45726" marB="45726"/>
                </a:tc>
                <a:tc>
                  <a:txBody>
                    <a:bodyPr/>
                    <a:lstStyle/>
                    <a:p>
                      <a:endParaRPr kumimoji="1" lang="ja-JP" altLang="en-US" sz="1800" dirty="0"/>
                    </a:p>
                  </a:txBody>
                  <a:tcPr marL="91433" marR="91433" marT="45726" marB="45726"/>
                </a:tc>
                <a:tc>
                  <a:txBody>
                    <a:bodyPr/>
                    <a:lstStyle/>
                    <a:p>
                      <a:endParaRPr kumimoji="1" lang="ja-JP" altLang="en-US" sz="1800" dirty="0"/>
                    </a:p>
                  </a:txBody>
                  <a:tcPr marL="91433" marR="91433" marT="45726" marB="45726"/>
                </a:tc>
                <a:tc>
                  <a:txBody>
                    <a:bodyPr/>
                    <a:lstStyle/>
                    <a:p>
                      <a:r>
                        <a:rPr kumimoji="1" lang="en-US" altLang="ja-JP" sz="1800" dirty="0"/>
                        <a:t>ILAC</a:t>
                      </a:r>
                      <a:r>
                        <a:rPr kumimoji="1" lang="ja-JP" altLang="en-US" sz="1800" dirty="0"/>
                        <a:t> </a:t>
                      </a:r>
                      <a:r>
                        <a:rPr kumimoji="1" lang="en-US" altLang="ja-JP" sz="1800" dirty="0"/>
                        <a:t>G8</a:t>
                      </a:r>
                      <a:r>
                        <a:rPr kumimoji="1" lang="ja-JP" altLang="en-US" sz="1800" dirty="0"/>
                        <a:t>（改）</a:t>
                      </a:r>
                    </a:p>
                  </a:txBody>
                  <a:tcPr marL="91433" marR="91433" marT="45726" marB="45726"/>
                </a:tc>
                <a:extLst>
                  <a:ext uri="{0D108BD9-81ED-4DB2-BD59-A6C34878D82A}">
                    <a16:rowId xmlns:a16="http://schemas.microsoft.com/office/drawing/2014/main" xmlns="" val="10011"/>
                  </a:ext>
                </a:extLst>
              </a:tr>
            </a:tbl>
          </a:graphicData>
        </a:graphic>
      </p:graphicFrame>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Rectangle 2">
            <a:extLst>
              <a:ext uri="{FF2B5EF4-FFF2-40B4-BE49-F238E27FC236}">
                <a16:creationId xmlns:a16="http://schemas.microsoft.com/office/drawing/2014/main" xmlns="" id="{0A2A265E-FCD3-4F6A-ACA0-386600383D03}"/>
              </a:ext>
            </a:extLst>
          </p:cNvPr>
          <p:cNvSpPr>
            <a:spLocks noGrp="1" noChangeArrowheads="1"/>
          </p:cNvSpPr>
          <p:nvPr>
            <p:ph type="title"/>
          </p:nvPr>
        </p:nvSpPr>
        <p:spPr>
          <a:xfrm>
            <a:off x="457200" y="-214313"/>
            <a:ext cx="8229600" cy="1143001"/>
          </a:xfrm>
        </p:spPr>
        <p:txBody>
          <a:bodyPr/>
          <a:lstStyle/>
          <a:p>
            <a:r>
              <a:rPr lang="en-US" altLang="ja-JP">
                <a:solidFill>
                  <a:schemeClr val="tx1"/>
                </a:solidFill>
              </a:rPr>
              <a:t>APLAC</a:t>
            </a:r>
            <a:r>
              <a:rPr lang="ja-JP" altLang="en-US">
                <a:solidFill>
                  <a:schemeClr val="tx1"/>
                </a:solidFill>
              </a:rPr>
              <a:t>の指針 </a:t>
            </a:r>
            <a:r>
              <a:rPr lang="en-US" altLang="ja-JP">
                <a:solidFill>
                  <a:schemeClr val="tx1"/>
                </a:solidFill>
              </a:rPr>
              <a:t>(</a:t>
            </a:r>
            <a:r>
              <a:rPr lang="ja-JP" altLang="en-US">
                <a:solidFill>
                  <a:schemeClr val="tx1"/>
                </a:solidFill>
              </a:rPr>
              <a:t>上限抜粋</a:t>
            </a:r>
            <a:r>
              <a:rPr lang="en-US" altLang="ja-JP">
                <a:solidFill>
                  <a:schemeClr val="tx1"/>
                </a:solidFill>
              </a:rPr>
              <a:t>)</a:t>
            </a:r>
          </a:p>
        </p:txBody>
      </p:sp>
      <p:sp>
        <p:nvSpPr>
          <p:cNvPr id="24579" name="Line 5">
            <a:extLst>
              <a:ext uri="{FF2B5EF4-FFF2-40B4-BE49-F238E27FC236}">
                <a16:creationId xmlns:a16="http://schemas.microsoft.com/office/drawing/2014/main" xmlns="" id="{EA960FCA-6410-42C0-AC1C-5640E2B0FBE4}"/>
              </a:ext>
            </a:extLst>
          </p:cNvPr>
          <p:cNvSpPr>
            <a:spLocks noChangeShapeType="1"/>
          </p:cNvSpPr>
          <p:nvPr/>
        </p:nvSpPr>
        <p:spPr bwMode="auto">
          <a:xfrm>
            <a:off x="609600" y="5105400"/>
            <a:ext cx="7086600"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4580" name="Line 6">
            <a:extLst>
              <a:ext uri="{FF2B5EF4-FFF2-40B4-BE49-F238E27FC236}">
                <a16:creationId xmlns:a16="http://schemas.microsoft.com/office/drawing/2014/main" xmlns="" id="{7DBDBD9E-4E83-4529-987E-339AFD0907CE}"/>
              </a:ext>
            </a:extLst>
          </p:cNvPr>
          <p:cNvSpPr>
            <a:spLocks noChangeShapeType="1"/>
          </p:cNvSpPr>
          <p:nvPr/>
        </p:nvSpPr>
        <p:spPr bwMode="auto">
          <a:xfrm>
            <a:off x="609600" y="6096000"/>
            <a:ext cx="7162800"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nvGrpSpPr>
          <p:cNvPr id="24581" name="Group 7">
            <a:extLst>
              <a:ext uri="{FF2B5EF4-FFF2-40B4-BE49-F238E27FC236}">
                <a16:creationId xmlns:a16="http://schemas.microsoft.com/office/drawing/2014/main" xmlns="" id="{453F9136-93F9-4884-BFA5-C4B3B5F858A9}"/>
              </a:ext>
            </a:extLst>
          </p:cNvPr>
          <p:cNvGrpSpPr>
            <a:grpSpLocks/>
          </p:cNvGrpSpPr>
          <p:nvPr/>
        </p:nvGrpSpPr>
        <p:grpSpPr bwMode="auto">
          <a:xfrm>
            <a:off x="990600" y="4419600"/>
            <a:ext cx="287338" cy="579438"/>
            <a:chOff x="1202" y="3113"/>
            <a:chExt cx="181" cy="317"/>
          </a:xfrm>
        </p:grpSpPr>
        <p:sp>
          <p:nvSpPr>
            <p:cNvPr id="24610" name="Line 8">
              <a:extLst>
                <a:ext uri="{FF2B5EF4-FFF2-40B4-BE49-F238E27FC236}">
                  <a16:creationId xmlns:a16="http://schemas.microsoft.com/office/drawing/2014/main" xmlns="" id="{BF3D703E-081C-4C96-A82A-87DEC0A2091A}"/>
                </a:ext>
              </a:extLst>
            </p:cNvPr>
            <p:cNvSpPr>
              <a:spLocks noChangeShapeType="1"/>
            </p:cNvSpPr>
            <p:nvPr/>
          </p:nvSpPr>
          <p:spPr bwMode="auto">
            <a:xfrm>
              <a:off x="1292" y="3113"/>
              <a:ext cx="0" cy="317"/>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4611" name="Line 9">
              <a:extLst>
                <a:ext uri="{FF2B5EF4-FFF2-40B4-BE49-F238E27FC236}">
                  <a16:creationId xmlns:a16="http://schemas.microsoft.com/office/drawing/2014/main" xmlns="" id="{5B793C65-287F-4A0E-A71B-227F620202AD}"/>
                </a:ext>
              </a:extLst>
            </p:cNvPr>
            <p:cNvSpPr>
              <a:spLocks noChangeShapeType="1"/>
            </p:cNvSpPr>
            <p:nvPr/>
          </p:nvSpPr>
          <p:spPr bwMode="auto">
            <a:xfrm>
              <a:off x="1202" y="3113"/>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4612" name="Line 10">
              <a:extLst>
                <a:ext uri="{FF2B5EF4-FFF2-40B4-BE49-F238E27FC236}">
                  <a16:creationId xmlns:a16="http://schemas.microsoft.com/office/drawing/2014/main" xmlns="" id="{B169989B-2557-483C-A668-F7D4BBCDFEF1}"/>
                </a:ext>
              </a:extLst>
            </p:cNvPr>
            <p:cNvSpPr>
              <a:spLocks noChangeShapeType="1"/>
            </p:cNvSpPr>
            <p:nvPr/>
          </p:nvSpPr>
          <p:spPr bwMode="auto">
            <a:xfrm>
              <a:off x="1202" y="3430"/>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grpSp>
        <p:nvGrpSpPr>
          <p:cNvPr id="24582" name="Group 11">
            <a:extLst>
              <a:ext uri="{FF2B5EF4-FFF2-40B4-BE49-F238E27FC236}">
                <a16:creationId xmlns:a16="http://schemas.microsoft.com/office/drawing/2014/main" xmlns="" id="{20000187-CAFE-4C1E-904A-D6607979F81D}"/>
              </a:ext>
            </a:extLst>
          </p:cNvPr>
          <p:cNvGrpSpPr>
            <a:grpSpLocks/>
          </p:cNvGrpSpPr>
          <p:nvPr/>
        </p:nvGrpSpPr>
        <p:grpSpPr bwMode="auto">
          <a:xfrm>
            <a:off x="2590800" y="4648200"/>
            <a:ext cx="287338" cy="579438"/>
            <a:chOff x="1202" y="3113"/>
            <a:chExt cx="181" cy="317"/>
          </a:xfrm>
        </p:grpSpPr>
        <p:sp>
          <p:nvSpPr>
            <p:cNvPr id="24607" name="Line 12">
              <a:extLst>
                <a:ext uri="{FF2B5EF4-FFF2-40B4-BE49-F238E27FC236}">
                  <a16:creationId xmlns:a16="http://schemas.microsoft.com/office/drawing/2014/main" xmlns="" id="{30CE53E3-F5B4-4ADF-B6FE-825DB07CC8D5}"/>
                </a:ext>
              </a:extLst>
            </p:cNvPr>
            <p:cNvSpPr>
              <a:spLocks noChangeShapeType="1"/>
            </p:cNvSpPr>
            <p:nvPr/>
          </p:nvSpPr>
          <p:spPr bwMode="auto">
            <a:xfrm>
              <a:off x="1292" y="3113"/>
              <a:ext cx="0" cy="317"/>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4608" name="Line 13">
              <a:extLst>
                <a:ext uri="{FF2B5EF4-FFF2-40B4-BE49-F238E27FC236}">
                  <a16:creationId xmlns:a16="http://schemas.microsoft.com/office/drawing/2014/main" xmlns="" id="{D36C5EB8-DE79-4784-9E4E-50F27925B517}"/>
                </a:ext>
              </a:extLst>
            </p:cNvPr>
            <p:cNvSpPr>
              <a:spLocks noChangeShapeType="1"/>
            </p:cNvSpPr>
            <p:nvPr/>
          </p:nvSpPr>
          <p:spPr bwMode="auto">
            <a:xfrm>
              <a:off x="1202" y="3113"/>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4609" name="Line 14">
              <a:extLst>
                <a:ext uri="{FF2B5EF4-FFF2-40B4-BE49-F238E27FC236}">
                  <a16:creationId xmlns:a16="http://schemas.microsoft.com/office/drawing/2014/main" xmlns="" id="{598FEC04-EBC3-49BC-8148-B81A2FCC0371}"/>
                </a:ext>
              </a:extLst>
            </p:cNvPr>
            <p:cNvSpPr>
              <a:spLocks noChangeShapeType="1"/>
            </p:cNvSpPr>
            <p:nvPr/>
          </p:nvSpPr>
          <p:spPr bwMode="auto">
            <a:xfrm>
              <a:off x="1202" y="3430"/>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grpSp>
        <p:nvGrpSpPr>
          <p:cNvPr id="24583" name="Group 15">
            <a:extLst>
              <a:ext uri="{FF2B5EF4-FFF2-40B4-BE49-F238E27FC236}">
                <a16:creationId xmlns:a16="http://schemas.microsoft.com/office/drawing/2014/main" xmlns="" id="{D726D87B-61D4-4DD3-8A8B-83EC1EE12734}"/>
              </a:ext>
            </a:extLst>
          </p:cNvPr>
          <p:cNvGrpSpPr>
            <a:grpSpLocks/>
          </p:cNvGrpSpPr>
          <p:nvPr/>
        </p:nvGrpSpPr>
        <p:grpSpPr bwMode="auto">
          <a:xfrm>
            <a:off x="5791200" y="4953000"/>
            <a:ext cx="287338" cy="579438"/>
            <a:chOff x="1202" y="3113"/>
            <a:chExt cx="181" cy="317"/>
          </a:xfrm>
        </p:grpSpPr>
        <p:sp>
          <p:nvSpPr>
            <p:cNvPr id="24604" name="Line 16">
              <a:extLst>
                <a:ext uri="{FF2B5EF4-FFF2-40B4-BE49-F238E27FC236}">
                  <a16:creationId xmlns:a16="http://schemas.microsoft.com/office/drawing/2014/main" xmlns="" id="{FD0C2061-34EA-45A1-AC2F-AD2D693B23CD}"/>
                </a:ext>
              </a:extLst>
            </p:cNvPr>
            <p:cNvSpPr>
              <a:spLocks noChangeShapeType="1"/>
            </p:cNvSpPr>
            <p:nvPr/>
          </p:nvSpPr>
          <p:spPr bwMode="auto">
            <a:xfrm>
              <a:off x="1292" y="3113"/>
              <a:ext cx="0" cy="317"/>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4605" name="Line 17">
              <a:extLst>
                <a:ext uri="{FF2B5EF4-FFF2-40B4-BE49-F238E27FC236}">
                  <a16:creationId xmlns:a16="http://schemas.microsoft.com/office/drawing/2014/main" xmlns="" id="{2574F4A8-B7BA-4081-97EB-6945CEA680EB}"/>
                </a:ext>
              </a:extLst>
            </p:cNvPr>
            <p:cNvSpPr>
              <a:spLocks noChangeShapeType="1"/>
            </p:cNvSpPr>
            <p:nvPr/>
          </p:nvSpPr>
          <p:spPr bwMode="auto">
            <a:xfrm>
              <a:off x="1202" y="3113"/>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4606" name="Line 18">
              <a:extLst>
                <a:ext uri="{FF2B5EF4-FFF2-40B4-BE49-F238E27FC236}">
                  <a16:creationId xmlns:a16="http://schemas.microsoft.com/office/drawing/2014/main" xmlns="" id="{AD1A0957-D192-431A-BEA6-585B5BF98C1A}"/>
                </a:ext>
              </a:extLst>
            </p:cNvPr>
            <p:cNvSpPr>
              <a:spLocks noChangeShapeType="1"/>
            </p:cNvSpPr>
            <p:nvPr/>
          </p:nvSpPr>
          <p:spPr bwMode="auto">
            <a:xfrm>
              <a:off x="1202" y="3430"/>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grpSp>
        <p:nvGrpSpPr>
          <p:cNvPr id="24584" name="Group 19">
            <a:extLst>
              <a:ext uri="{FF2B5EF4-FFF2-40B4-BE49-F238E27FC236}">
                <a16:creationId xmlns:a16="http://schemas.microsoft.com/office/drawing/2014/main" xmlns="" id="{4B60D30B-A2C5-4616-9AE0-372D541393FE}"/>
              </a:ext>
            </a:extLst>
          </p:cNvPr>
          <p:cNvGrpSpPr>
            <a:grpSpLocks/>
          </p:cNvGrpSpPr>
          <p:nvPr/>
        </p:nvGrpSpPr>
        <p:grpSpPr bwMode="auto">
          <a:xfrm>
            <a:off x="7315200" y="5181600"/>
            <a:ext cx="287338" cy="579438"/>
            <a:chOff x="1202" y="3113"/>
            <a:chExt cx="181" cy="317"/>
          </a:xfrm>
        </p:grpSpPr>
        <p:sp>
          <p:nvSpPr>
            <p:cNvPr id="24601" name="Line 20">
              <a:extLst>
                <a:ext uri="{FF2B5EF4-FFF2-40B4-BE49-F238E27FC236}">
                  <a16:creationId xmlns:a16="http://schemas.microsoft.com/office/drawing/2014/main" xmlns="" id="{96658BB9-69BB-4F50-9B64-09487EEA71D2}"/>
                </a:ext>
              </a:extLst>
            </p:cNvPr>
            <p:cNvSpPr>
              <a:spLocks noChangeShapeType="1"/>
            </p:cNvSpPr>
            <p:nvPr/>
          </p:nvSpPr>
          <p:spPr bwMode="auto">
            <a:xfrm>
              <a:off x="1292" y="3113"/>
              <a:ext cx="0" cy="317"/>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4602" name="Line 21">
              <a:extLst>
                <a:ext uri="{FF2B5EF4-FFF2-40B4-BE49-F238E27FC236}">
                  <a16:creationId xmlns:a16="http://schemas.microsoft.com/office/drawing/2014/main" xmlns="" id="{5ABB1A81-5D06-46C0-990E-25C2CC22F7E6}"/>
                </a:ext>
              </a:extLst>
            </p:cNvPr>
            <p:cNvSpPr>
              <a:spLocks noChangeShapeType="1"/>
            </p:cNvSpPr>
            <p:nvPr/>
          </p:nvSpPr>
          <p:spPr bwMode="auto">
            <a:xfrm>
              <a:off x="1202" y="3113"/>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4603" name="Line 22">
              <a:extLst>
                <a:ext uri="{FF2B5EF4-FFF2-40B4-BE49-F238E27FC236}">
                  <a16:creationId xmlns:a16="http://schemas.microsoft.com/office/drawing/2014/main" xmlns="" id="{73A3BC4E-CE9F-4F32-BBFF-C95BBF15F926}"/>
                </a:ext>
              </a:extLst>
            </p:cNvPr>
            <p:cNvSpPr>
              <a:spLocks noChangeShapeType="1"/>
            </p:cNvSpPr>
            <p:nvPr/>
          </p:nvSpPr>
          <p:spPr bwMode="auto">
            <a:xfrm>
              <a:off x="1202" y="3430"/>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sp>
        <p:nvSpPr>
          <p:cNvPr id="24585" name="Text Box 35">
            <a:extLst>
              <a:ext uri="{FF2B5EF4-FFF2-40B4-BE49-F238E27FC236}">
                <a16:creationId xmlns:a16="http://schemas.microsoft.com/office/drawing/2014/main" xmlns="" id="{27C15A02-F464-4410-B3A3-79B01FE2B2E7}"/>
              </a:ext>
            </a:extLst>
          </p:cNvPr>
          <p:cNvSpPr txBox="1">
            <a:spLocks noChangeArrowheads="1"/>
          </p:cNvSpPr>
          <p:nvPr/>
        </p:nvSpPr>
        <p:spPr bwMode="auto">
          <a:xfrm>
            <a:off x="7812088" y="4868863"/>
            <a:ext cx="109855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400"/>
              <a:t>上限値</a:t>
            </a:r>
          </a:p>
        </p:txBody>
      </p:sp>
      <p:sp>
        <p:nvSpPr>
          <p:cNvPr id="24586" name="Text Box 36">
            <a:extLst>
              <a:ext uri="{FF2B5EF4-FFF2-40B4-BE49-F238E27FC236}">
                <a16:creationId xmlns:a16="http://schemas.microsoft.com/office/drawing/2014/main" xmlns="" id="{B35E31BF-7A5F-420F-8FE6-DA7ECB755583}"/>
              </a:ext>
            </a:extLst>
          </p:cNvPr>
          <p:cNvSpPr txBox="1">
            <a:spLocks noChangeArrowheads="1"/>
          </p:cNvSpPr>
          <p:nvPr/>
        </p:nvSpPr>
        <p:spPr bwMode="auto">
          <a:xfrm>
            <a:off x="7924800" y="5791200"/>
            <a:ext cx="696913"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en-US" altLang="ja-JP" sz="2400" dirty="0"/>
              <a:t>±</a:t>
            </a:r>
            <a:r>
              <a:rPr lang="ja-JP" altLang="en-US" sz="2400" dirty="0"/>
              <a:t>０</a:t>
            </a:r>
          </a:p>
        </p:txBody>
      </p:sp>
      <p:grpSp>
        <p:nvGrpSpPr>
          <p:cNvPr id="24587" name="Group 41">
            <a:extLst>
              <a:ext uri="{FF2B5EF4-FFF2-40B4-BE49-F238E27FC236}">
                <a16:creationId xmlns:a16="http://schemas.microsoft.com/office/drawing/2014/main" xmlns="" id="{9DB0BC14-07C1-46C6-995E-0791E3C68795}"/>
              </a:ext>
            </a:extLst>
          </p:cNvPr>
          <p:cNvGrpSpPr>
            <a:grpSpLocks/>
          </p:cNvGrpSpPr>
          <p:nvPr/>
        </p:nvGrpSpPr>
        <p:grpSpPr bwMode="auto">
          <a:xfrm>
            <a:off x="4191000" y="4800600"/>
            <a:ext cx="304800" cy="579438"/>
            <a:chOff x="1202" y="3113"/>
            <a:chExt cx="181" cy="317"/>
          </a:xfrm>
        </p:grpSpPr>
        <p:sp>
          <p:nvSpPr>
            <p:cNvPr id="24598" name="Line 42">
              <a:extLst>
                <a:ext uri="{FF2B5EF4-FFF2-40B4-BE49-F238E27FC236}">
                  <a16:creationId xmlns:a16="http://schemas.microsoft.com/office/drawing/2014/main" xmlns="" id="{0D0076EC-700D-41E0-9B80-E2EC0966EB76}"/>
                </a:ext>
              </a:extLst>
            </p:cNvPr>
            <p:cNvSpPr>
              <a:spLocks noChangeShapeType="1"/>
            </p:cNvSpPr>
            <p:nvPr/>
          </p:nvSpPr>
          <p:spPr bwMode="auto">
            <a:xfrm>
              <a:off x="1292" y="3113"/>
              <a:ext cx="0" cy="317"/>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4599" name="Line 43">
              <a:extLst>
                <a:ext uri="{FF2B5EF4-FFF2-40B4-BE49-F238E27FC236}">
                  <a16:creationId xmlns:a16="http://schemas.microsoft.com/office/drawing/2014/main" xmlns="" id="{2A4E1B65-CDA7-4610-80DF-07439A63466E}"/>
                </a:ext>
              </a:extLst>
            </p:cNvPr>
            <p:cNvSpPr>
              <a:spLocks noChangeShapeType="1"/>
            </p:cNvSpPr>
            <p:nvPr/>
          </p:nvSpPr>
          <p:spPr bwMode="auto">
            <a:xfrm>
              <a:off x="1202" y="3113"/>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4600" name="Line 44">
              <a:extLst>
                <a:ext uri="{FF2B5EF4-FFF2-40B4-BE49-F238E27FC236}">
                  <a16:creationId xmlns:a16="http://schemas.microsoft.com/office/drawing/2014/main" xmlns="" id="{319FF1FE-76F5-4575-8B19-CC391A7EAFBE}"/>
                </a:ext>
              </a:extLst>
            </p:cNvPr>
            <p:cNvSpPr>
              <a:spLocks noChangeShapeType="1"/>
            </p:cNvSpPr>
            <p:nvPr/>
          </p:nvSpPr>
          <p:spPr bwMode="auto">
            <a:xfrm>
              <a:off x="1202" y="3430"/>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sp>
        <p:nvSpPr>
          <p:cNvPr id="24588" name="Oval 45">
            <a:extLst>
              <a:ext uri="{FF2B5EF4-FFF2-40B4-BE49-F238E27FC236}">
                <a16:creationId xmlns:a16="http://schemas.microsoft.com/office/drawing/2014/main" xmlns="" id="{1DD2AE71-AA78-4FFE-9414-AAC58FDB1E72}"/>
              </a:ext>
            </a:extLst>
          </p:cNvPr>
          <p:cNvSpPr>
            <a:spLocks noChangeArrowheads="1"/>
          </p:cNvSpPr>
          <p:nvPr/>
        </p:nvSpPr>
        <p:spPr bwMode="auto">
          <a:xfrm>
            <a:off x="1066800" y="4648200"/>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p>
        </p:txBody>
      </p:sp>
      <p:sp>
        <p:nvSpPr>
          <p:cNvPr id="24589" name="Oval 46">
            <a:extLst>
              <a:ext uri="{FF2B5EF4-FFF2-40B4-BE49-F238E27FC236}">
                <a16:creationId xmlns:a16="http://schemas.microsoft.com/office/drawing/2014/main" xmlns="" id="{548576ED-118F-4FB1-ABAC-7CC21815FA9A}"/>
              </a:ext>
            </a:extLst>
          </p:cNvPr>
          <p:cNvSpPr>
            <a:spLocks noChangeArrowheads="1"/>
          </p:cNvSpPr>
          <p:nvPr/>
        </p:nvSpPr>
        <p:spPr bwMode="auto">
          <a:xfrm>
            <a:off x="2667000" y="4876800"/>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p>
        </p:txBody>
      </p:sp>
      <p:sp>
        <p:nvSpPr>
          <p:cNvPr id="24590" name="Oval 47">
            <a:extLst>
              <a:ext uri="{FF2B5EF4-FFF2-40B4-BE49-F238E27FC236}">
                <a16:creationId xmlns:a16="http://schemas.microsoft.com/office/drawing/2014/main" xmlns="" id="{0A2455D6-E218-4918-A95A-B8FBC211EF40}"/>
              </a:ext>
            </a:extLst>
          </p:cNvPr>
          <p:cNvSpPr>
            <a:spLocks noChangeArrowheads="1"/>
          </p:cNvSpPr>
          <p:nvPr/>
        </p:nvSpPr>
        <p:spPr bwMode="auto">
          <a:xfrm>
            <a:off x="4267200" y="5029200"/>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p>
        </p:txBody>
      </p:sp>
      <p:sp>
        <p:nvSpPr>
          <p:cNvPr id="24591" name="Oval 48">
            <a:extLst>
              <a:ext uri="{FF2B5EF4-FFF2-40B4-BE49-F238E27FC236}">
                <a16:creationId xmlns:a16="http://schemas.microsoft.com/office/drawing/2014/main" xmlns="" id="{9A86D636-C55C-4D85-94B1-E46B1FC627A2}"/>
              </a:ext>
            </a:extLst>
          </p:cNvPr>
          <p:cNvSpPr>
            <a:spLocks noChangeArrowheads="1"/>
          </p:cNvSpPr>
          <p:nvPr/>
        </p:nvSpPr>
        <p:spPr bwMode="auto">
          <a:xfrm>
            <a:off x="5867400" y="5181600"/>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p>
        </p:txBody>
      </p:sp>
      <p:sp>
        <p:nvSpPr>
          <p:cNvPr id="24592" name="Oval 49">
            <a:extLst>
              <a:ext uri="{FF2B5EF4-FFF2-40B4-BE49-F238E27FC236}">
                <a16:creationId xmlns:a16="http://schemas.microsoft.com/office/drawing/2014/main" xmlns="" id="{6A675459-75D2-4F8E-BEFC-5B21AF6F83B7}"/>
              </a:ext>
            </a:extLst>
          </p:cNvPr>
          <p:cNvSpPr>
            <a:spLocks noChangeArrowheads="1"/>
          </p:cNvSpPr>
          <p:nvPr/>
        </p:nvSpPr>
        <p:spPr bwMode="auto">
          <a:xfrm>
            <a:off x="7391400" y="5410200"/>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p>
        </p:txBody>
      </p:sp>
      <p:sp>
        <p:nvSpPr>
          <p:cNvPr id="24593" name="Text Box 51">
            <a:extLst>
              <a:ext uri="{FF2B5EF4-FFF2-40B4-BE49-F238E27FC236}">
                <a16:creationId xmlns:a16="http://schemas.microsoft.com/office/drawing/2014/main" xmlns="" id="{AB49C96C-954A-4F01-A78D-105D8951D04D}"/>
              </a:ext>
            </a:extLst>
          </p:cNvPr>
          <p:cNvSpPr txBox="1">
            <a:spLocks noChangeArrowheads="1"/>
          </p:cNvSpPr>
          <p:nvPr/>
        </p:nvSpPr>
        <p:spPr bwMode="auto">
          <a:xfrm>
            <a:off x="7019925" y="2420938"/>
            <a:ext cx="1944688" cy="2308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FontTx/>
              <a:buNone/>
            </a:pPr>
            <a:r>
              <a:rPr lang="ja-JP" altLang="en-US" sz="2400"/>
              <a:t>不確かさ区間の半分を上に伸ばしても、測定結果は上限以下である。</a:t>
            </a:r>
          </a:p>
        </p:txBody>
      </p:sp>
      <p:sp>
        <p:nvSpPr>
          <p:cNvPr id="24594" name="Text Box 52">
            <a:extLst>
              <a:ext uri="{FF2B5EF4-FFF2-40B4-BE49-F238E27FC236}">
                <a16:creationId xmlns:a16="http://schemas.microsoft.com/office/drawing/2014/main" xmlns="" id="{5787F715-1C2E-4534-B228-3D30CC8A3B67}"/>
              </a:ext>
            </a:extLst>
          </p:cNvPr>
          <p:cNvSpPr txBox="1">
            <a:spLocks noChangeArrowheads="1"/>
          </p:cNvSpPr>
          <p:nvPr/>
        </p:nvSpPr>
        <p:spPr bwMode="auto">
          <a:xfrm>
            <a:off x="5364163" y="2060575"/>
            <a:ext cx="1828800" cy="2308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FontTx/>
              <a:buNone/>
            </a:pPr>
            <a:r>
              <a:rPr lang="ja-JP" altLang="en-US" sz="2400"/>
              <a:t>測定結果は上限以下だが、余裕は不確かさ区間の半分に満たない。</a:t>
            </a:r>
          </a:p>
        </p:txBody>
      </p:sp>
      <p:sp>
        <p:nvSpPr>
          <p:cNvPr id="24595" name="Text Box 53">
            <a:extLst>
              <a:ext uri="{FF2B5EF4-FFF2-40B4-BE49-F238E27FC236}">
                <a16:creationId xmlns:a16="http://schemas.microsoft.com/office/drawing/2014/main" xmlns="" id="{8542401C-EF12-48D7-8052-D47568AE78B7}"/>
              </a:ext>
            </a:extLst>
          </p:cNvPr>
          <p:cNvSpPr txBox="1">
            <a:spLocks noChangeArrowheads="1"/>
          </p:cNvSpPr>
          <p:nvPr/>
        </p:nvSpPr>
        <p:spPr bwMode="auto">
          <a:xfrm>
            <a:off x="3635375" y="1844675"/>
            <a:ext cx="1828800" cy="1200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FontTx/>
              <a:buNone/>
            </a:pPr>
            <a:r>
              <a:rPr lang="ja-JP" altLang="en-US" sz="2400"/>
              <a:t>測定結果は限界自体に乗っている。</a:t>
            </a:r>
          </a:p>
        </p:txBody>
      </p:sp>
      <p:sp>
        <p:nvSpPr>
          <p:cNvPr id="24596" name="Text Box 54">
            <a:extLst>
              <a:ext uri="{FF2B5EF4-FFF2-40B4-BE49-F238E27FC236}">
                <a16:creationId xmlns:a16="http://schemas.microsoft.com/office/drawing/2014/main" xmlns="" id="{7AD59256-99DE-4843-BB1E-4072DDA0B23C}"/>
              </a:ext>
            </a:extLst>
          </p:cNvPr>
          <p:cNvSpPr txBox="1">
            <a:spLocks noChangeArrowheads="1"/>
          </p:cNvSpPr>
          <p:nvPr/>
        </p:nvSpPr>
        <p:spPr bwMode="auto">
          <a:xfrm>
            <a:off x="1979613" y="1557338"/>
            <a:ext cx="1828800" cy="2308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FontTx/>
              <a:buNone/>
            </a:pPr>
            <a:r>
              <a:rPr lang="ja-JP" altLang="en-US" sz="2400"/>
              <a:t>測定結果は上限以上だが、余裕は不確かさ区間の半分に満たない。</a:t>
            </a:r>
          </a:p>
        </p:txBody>
      </p:sp>
      <p:sp>
        <p:nvSpPr>
          <p:cNvPr id="24597" name="Text Box 55">
            <a:extLst>
              <a:ext uri="{FF2B5EF4-FFF2-40B4-BE49-F238E27FC236}">
                <a16:creationId xmlns:a16="http://schemas.microsoft.com/office/drawing/2014/main" xmlns="" id="{37942965-1161-4577-A5D6-E9958FEAFBF4}"/>
              </a:ext>
            </a:extLst>
          </p:cNvPr>
          <p:cNvSpPr txBox="1">
            <a:spLocks noChangeArrowheads="1"/>
          </p:cNvSpPr>
          <p:nvPr/>
        </p:nvSpPr>
        <p:spPr bwMode="auto">
          <a:xfrm>
            <a:off x="0" y="1341438"/>
            <a:ext cx="1979613" cy="2308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FontTx/>
              <a:buNone/>
            </a:pPr>
            <a:r>
              <a:rPr lang="ja-JP" altLang="en-US" sz="2400"/>
              <a:t>不確かさ区間の半分を下に伸ばしても、測定結果は上限を越えている。</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2">
            <a:extLst>
              <a:ext uri="{FF2B5EF4-FFF2-40B4-BE49-F238E27FC236}">
                <a16:creationId xmlns:a16="http://schemas.microsoft.com/office/drawing/2014/main" xmlns="" id="{143FC59D-F154-45A8-A47E-CBC6FAD5A11F}"/>
              </a:ext>
            </a:extLst>
          </p:cNvPr>
          <p:cNvSpPr>
            <a:spLocks noGrp="1" noChangeArrowheads="1"/>
          </p:cNvSpPr>
          <p:nvPr>
            <p:ph type="title"/>
          </p:nvPr>
        </p:nvSpPr>
        <p:spPr>
          <a:xfrm>
            <a:off x="242888" y="0"/>
            <a:ext cx="8686800" cy="857250"/>
          </a:xfrm>
        </p:spPr>
        <p:txBody>
          <a:bodyPr/>
          <a:lstStyle/>
          <a:p>
            <a:r>
              <a:rPr lang="ja-JP" altLang="en-US" sz="3600">
                <a:solidFill>
                  <a:schemeClr val="tx1"/>
                </a:solidFill>
              </a:rPr>
              <a:t>合否判定基準に不確かさを取り入れる手法</a:t>
            </a:r>
          </a:p>
        </p:txBody>
      </p:sp>
      <p:sp>
        <p:nvSpPr>
          <p:cNvPr id="26627" name="Text Box 4">
            <a:extLst>
              <a:ext uri="{FF2B5EF4-FFF2-40B4-BE49-F238E27FC236}">
                <a16:creationId xmlns:a16="http://schemas.microsoft.com/office/drawing/2014/main" xmlns="" id="{D75A21AF-9BFC-4C5B-96DE-316FF568E321}"/>
              </a:ext>
            </a:extLst>
          </p:cNvPr>
          <p:cNvSpPr txBox="1">
            <a:spLocks noChangeArrowheads="1"/>
          </p:cNvSpPr>
          <p:nvPr/>
        </p:nvSpPr>
        <p:spPr bwMode="auto">
          <a:xfrm>
            <a:off x="179388" y="1052513"/>
            <a:ext cx="79883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400"/>
              <a:t>不確かさを取り入れた場合いろいろなパターンが考えられる．</a:t>
            </a:r>
          </a:p>
        </p:txBody>
      </p:sp>
      <p:sp>
        <p:nvSpPr>
          <p:cNvPr id="26628" name="Line 8">
            <a:extLst>
              <a:ext uri="{FF2B5EF4-FFF2-40B4-BE49-F238E27FC236}">
                <a16:creationId xmlns:a16="http://schemas.microsoft.com/office/drawing/2014/main" xmlns="" id="{BBEF6EA4-5A3F-4F63-8F71-38CC1B46A851}"/>
              </a:ext>
            </a:extLst>
          </p:cNvPr>
          <p:cNvSpPr>
            <a:spLocks noChangeShapeType="1"/>
          </p:cNvSpPr>
          <p:nvPr/>
        </p:nvSpPr>
        <p:spPr bwMode="auto">
          <a:xfrm>
            <a:off x="468313" y="2349500"/>
            <a:ext cx="6551612"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6629" name="Line 9">
            <a:extLst>
              <a:ext uri="{FF2B5EF4-FFF2-40B4-BE49-F238E27FC236}">
                <a16:creationId xmlns:a16="http://schemas.microsoft.com/office/drawing/2014/main" xmlns="" id="{A9CA4A76-E497-4378-A288-5B1C32E21028}"/>
              </a:ext>
            </a:extLst>
          </p:cNvPr>
          <p:cNvSpPr>
            <a:spLocks noChangeShapeType="1"/>
          </p:cNvSpPr>
          <p:nvPr/>
        </p:nvSpPr>
        <p:spPr bwMode="auto">
          <a:xfrm>
            <a:off x="539750" y="3429000"/>
            <a:ext cx="6551613"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6630" name="Line 10">
            <a:extLst>
              <a:ext uri="{FF2B5EF4-FFF2-40B4-BE49-F238E27FC236}">
                <a16:creationId xmlns:a16="http://schemas.microsoft.com/office/drawing/2014/main" xmlns="" id="{792EAC5C-6DB8-443B-B598-988BF099C7B4}"/>
              </a:ext>
            </a:extLst>
          </p:cNvPr>
          <p:cNvSpPr>
            <a:spLocks noChangeShapeType="1"/>
          </p:cNvSpPr>
          <p:nvPr/>
        </p:nvSpPr>
        <p:spPr bwMode="auto">
          <a:xfrm>
            <a:off x="468313" y="4581525"/>
            <a:ext cx="6551612"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nvGrpSpPr>
          <p:cNvPr id="26631" name="Group 14">
            <a:extLst>
              <a:ext uri="{FF2B5EF4-FFF2-40B4-BE49-F238E27FC236}">
                <a16:creationId xmlns:a16="http://schemas.microsoft.com/office/drawing/2014/main" xmlns="" id="{3936E431-478F-4423-BD09-8D7E796C4139}"/>
              </a:ext>
            </a:extLst>
          </p:cNvPr>
          <p:cNvGrpSpPr>
            <a:grpSpLocks/>
          </p:cNvGrpSpPr>
          <p:nvPr/>
        </p:nvGrpSpPr>
        <p:grpSpPr bwMode="auto">
          <a:xfrm>
            <a:off x="755650" y="1773238"/>
            <a:ext cx="287338" cy="503237"/>
            <a:chOff x="1202" y="3113"/>
            <a:chExt cx="181" cy="317"/>
          </a:xfrm>
        </p:grpSpPr>
        <p:sp>
          <p:nvSpPr>
            <p:cNvPr id="26662" name="Line 11">
              <a:extLst>
                <a:ext uri="{FF2B5EF4-FFF2-40B4-BE49-F238E27FC236}">
                  <a16:creationId xmlns:a16="http://schemas.microsoft.com/office/drawing/2014/main" xmlns="" id="{9BE9E469-7FA2-45C8-97DA-AC7330A63425}"/>
                </a:ext>
              </a:extLst>
            </p:cNvPr>
            <p:cNvSpPr>
              <a:spLocks noChangeShapeType="1"/>
            </p:cNvSpPr>
            <p:nvPr/>
          </p:nvSpPr>
          <p:spPr bwMode="auto">
            <a:xfrm>
              <a:off x="1292" y="3113"/>
              <a:ext cx="0" cy="317"/>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6663" name="Line 12">
              <a:extLst>
                <a:ext uri="{FF2B5EF4-FFF2-40B4-BE49-F238E27FC236}">
                  <a16:creationId xmlns:a16="http://schemas.microsoft.com/office/drawing/2014/main" xmlns="" id="{20572248-7CD7-4938-93B4-CCF980C1FCF6}"/>
                </a:ext>
              </a:extLst>
            </p:cNvPr>
            <p:cNvSpPr>
              <a:spLocks noChangeShapeType="1"/>
            </p:cNvSpPr>
            <p:nvPr/>
          </p:nvSpPr>
          <p:spPr bwMode="auto">
            <a:xfrm>
              <a:off x="1202" y="3113"/>
              <a:ext cx="181"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6664" name="Line 13">
              <a:extLst>
                <a:ext uri="{FF2B5EF4-FFF2-40B4-BE49-F238E27FC236}">
                  <a16:creationId xmlns:a16="http://schemas.microsoft.com/office/drawing/2014/main" xmlns="" id="{2D526777-D2E4-4D9F-A63B-766201F02C7A}"/>
                </a:ext>
              </a:extLst>
            </p:cNvPr>
            <p:cNvSpPr>
              <a:spLocks noChangeShapeType="1"/>
            </p:cNvSpPr>
            <p:nvPr/>
          </p:nvSpPr>
          <p:spPr bwMode="auto">
            <a:xfrm>
              <a:off x="1202" y="3430"/>
              <a:ext cx="181"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grpSp>
        <p:nvGrpSpPr>
          <p:cNvPr id="26632" name="Group 15">
            <a:extLst>
              <a:ext uri="{FF2B5EF4-FFF2-40B4-BE49-F238E27FC236}">
                <a16:creationId xmlns:a16="http://schemas.microsoft.com/office/drawing/2014/main" xmlns="" id="{888170D2-11F3-4D21-AFDE-30C3A38ED9E8}"/>
              </a:ext>
            </a:extLst>
          </p:cNvPr>
          <p:cNvGrpSpPr>
            <a:grpSpLocks/>
          </p:cNvGrpSpPr>
          <p:nvPr/>
        </p:nvGrpSpPr>
        <p:grpSpPr bwMode="auto">
          <a:xfrm>
            <a:off x="1403350" y="1989138"/>
            <a:ext cx="287338" cy="503237"/>
            <a:chOff x="1202" y="3113"/>
            <a:chExt cx="181" cy="317"/>
          </a:xfrm>
        </p:grpSpPr>
        <p:sp>
          <p:nvSpPr>
            <p:cNvPr id="26659" name="Line 16">
              <a:extLst>
                <a:ext uri="{FF2B5EF4-FFF2-40B4-BE49-F238E27FC236}">
                  <a16:creationId xmlns:a16="http://schemas.microsoft.com/office/drawing/2014/main" xmlns="" id="{7C1758C3-42B6-4C2C-9186-E8BBCFD96CAE}"/>
                </a:ext>
              </a:extLst>
            </p:cNvPr>
            <p:cNvSpPr>
              <a:spLocks noChangeShapeType="1"/>
            </p:cNvSpPr>
            <p:nvPr/>
          </p:nvSpPr>
          <p:spPr bwMode="auto">
            <a:xfrm>
              <a:off x="1292" y="3113"/>
              <a:ext cx="0" cy="317"/>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6660" name="Line 17">
              <a:extLst>
                <a:ext uri="{FF2B5EF4-FFF2-40B4-BE49-F238E27FC236}">
                  <a16:creationId xmlns:a16="http://schemas.microsoft.com/office/drawing/2014/main" xmlns="" id="{7ADA65A5-182E-475F-97F0-724A4191FB71}"/>
                </a:ext>
              </a:extLst>
            </p:cNvPr>
            <p:cNvSpPr>
              <a:spLocks noChangeShapeType="1"/>
            </p:cNvSpPr>
            <p:nvPr/>
          </p:nvSpPr>
          <p:spPr bwMode="auto">
            <a:xfrm>
              <a:off x="1202" y="3113"/>
              <a:ext cx="181"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6661" name="Line 18">
              <a:extLst>
                <a:ext uri="{FF2B5EF4-FFF2-40B4-BE49-F238E27FC236}">
                  <a16:creationId xmlns:a16="http://schemas.microsoft.com/office/drawing/2014/main" xmlns="" id="{0CACDFC0-9CFE-4DD8-BB64-E72B2813911A}"/>
                </a:ext>
              </a:extLst>
            </p:cNvPr>
            <p:cNvSpPr>
              <a:spLocks noChangeShapeType="1"/>
            </p:cNvSpPr>
            <p:nvPr/>
          </p:nvSpPr>
          <p:spPr bwMode="auto">
            <a:xfrm>
              <a:off x="1202" y="3430"/>
              <a:ext cx="181"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grpSp>
        <p:nvGrpSpPr>
          <p:cNvPr id="26633" name="Group 19">
            <a:extLst>
              <a:ext uri="{FF2B5EF4-FFF2-40B4-BE49-F238E27FC236}">
                <a16:creationId xmlns:a16="http://schemas.microsoft.com/office/drawing/2014/main" xmlns="" id="{5FF8EE04-963A-417F-B87D-758BF59D7648}"/>
              </a:ext>
            </a:extLst>
          </p:cNvPr>
          <p:cNvGrpSpPr>
            <a:grpSpLocks/>
          </p:cNvGrpSpPr>
          <p:nvPr/>
        </p:nvGrpSpPr>
        <p:grpSpPr bwMode="auto">
          <a:xfrm>
            <a:off x="2051050" y="2205038"/>
            <a:ext cx="287338" cy="503237"/>
            <a:chOff x="1202" y="3113"/>
            <a:chExt cx="181" cy="317"/>
          </a:xfrm>
        </p:grpSpPr>
        <p:sp>
          <p:nvSpPr>
            <p:cNvPr id="26656" name="Line 20">
              <a:extLst>
                <a:ext uri="{FF2B5EF4-FFF2-40B4-BE49-F238E27FC236}">
                  <a16:creationId xmlns:a16="http://schemas.microsoft.com/office/drawing/2014/main" xmlns="" id="{98C860A3-B1A1-49D8-86D1-EF8135835B8D}"/>
                </a:ext>
              </a:extLst>
            </p:cNvPr>
            <p:cNvSpPr>
              <a:spLocks noChangeShapeType="1"/>
            </p:cNvSpPr>
            <p:nvPr/>
          </p:nvSpPr>
          <p:spPr bwMode="auto">
            <a:xfrm>
              <a:off x="1292" y="3113"/>
              <a:ext cx="0" cy="317"/>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6657" name="Line 21">
              <a:extLst>
                <a:ext uri="{FF2B5EF4-FFF2-40B4-BE49-F238E27FC236}">
                  <a16:creationId xmlns:a16="http://schemas.microsoft.com/office/drawing/2014/main" xmlns="" id="{DF00945A-0DE8-4D52-B544-AEF6ABE5614F}"/>
                </a:ext>
              </a:extLst>
            </p:cNvPr>
            <p:cNvSpPr>
              <a:spLocks noChangeShapeType="1"/>
            </p:cNvSpPr>
            <p:nvPr/>
          </p:nvSpPr>
          <p:spPr bwMode="auto">
            <a:xfrm>
              <a:off x="1202" y="3113"/>
              <a:ext cx="181"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6658" name="Line 22">
              <a:extLst>
                <a:ext uri="{FF2B5EF4-FFF2-40B4-BE49-F238E27FC236}">
                  <a16:creationId xmlns:a16="http://schemas.microsoft.com/office/drawing/2014/main" xmlns="" id="{04B88B08-332D-4782-944E-CFDE608204A6}"/>
                </a:ext>
              </a:extLst>
            </p:cNvPr>
            <p:cNvSpPr>
              <a:spLocks noChangeShapeType="1"/>
            </p:cNvSpPr>
            <p:nvPr/>
          </p:nvSpPr>
          <p:spPr bwMode="auto">
            <a:xfrm>
              <a:off x="1202" y="3430"/>
              <a:ext cx="181"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grpSp>
        <p:nvGrpSpPr>
          <p:cNvPr id="26634" name="Group 23">
            <a:extLst>
              <a:ext uri="{FF2B5EF4-FFF2-40B4-BE49-F238E27FC236}">
                <a16:creationId xmlns:a16="http://schemas.microsoft.com/office/drawing/2014/main" xmlns="" id="{4BFE8906-16B6-4959-87A0-584C77FD3DEA}"/>
              </a:ext>
            </a:extLst>
          </p:cNvPr>
          <p:cNvGrpSpPr>
            <a:grpSpLocks/>
          </p:cNvGrpSpPr>
          <p:nvPr/>
        </p:nvGrpSpPr>
        <p:grpSpPr bwMode="auto">
          <a:xfrm>
            <a:off x="2771775" y="3068638"/>
            <a:ext cx="287338" cy="503237"/>
            <a:chOff x="1202" y="3113"/>
            <a:chExt cx="181" cy="317"/>
          </a:xfrm>
        </p:grpSpPr>
        <p:sp>
          <p:nvSpPr>
            <p:cNvPr id="26653" name="Line 24">
              <a:extLst>
                <a:ext uri="{FF2B5EF4-FFF2-40B4-BE49-F238E27FC236}">
                  <a16:creationId xmlns:a16="http://schemas.microsoft.com/office/drawing/2014/main" xmlns="" id="{D827F7CA-6D15-48B8-A2B5-016B09E74957}"/>
                </a:ext>
              </a:extLst>
            </p:cNvPr>
            <p:cNvSpPr>
              <a:spLocks noChangeShapeType="1"/>
            </p:cNvSpPr>
            <p:nvPr/>
          </p:nvSpPr>
          <p:spPr bwMode="auto">
            <a:xfrm>
              <a:off x="1292" y="3113"/>
              <a:ext cx="0" cy="317"/>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6654" name="Line 25">
              <a:extLst>
                <a:ext uri="{FF2B5EF4-FFF2-40B4-BE49-F238E27FC236}">
                  <a16:creationId xmlns:a16="http://schemas.microsoft.com/office/drawing/2014/main" xmlns="" id="{1273C359-C3D5-44B0-9AFD-70E70E0EC0EF}"/>
                </a:ext>
              </a:extLst>
            </p:cNvPr>
            <p:cNvSpPr>
              <a:spLocks noChangeShapeType="1"/>
            </p:cNvSpPr>
            <p:nvPr/>
          </p:nvSpPr>
          <p:spPr bwMode="auto">
            <a:xfrm>
              <a:off x="1202" y="3113"/>
              <a:ext cx="181"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6655" name="Line 26">
              <a:extLst>
                <a:ext uri="{FF2B5EF4-FFF2-40B4-BE49-F238E27FC236}">
                  <a16:creationId xmlns:a16="http://schemas.microsoft.com/office/drawing/2014/main" xmlns="" id="{864F2B9E-9781-472B-9DDA-CA5D80D623A3}"/>
                </a:ext>
              </a:extLst>
            </p:cNvPr>
            <p:cNvSpPr>
              <a:spLocks noChangeShapeType="1"/>
            </p:cNvSpPr>
            <p:nvPr/>
          </p:nvSpPr>
          <p:spPr bwMode="auto">
            <a:xfrm>
              <a:off x="1202" y="3430"/>
              <a:ext cx="181"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grpSp>
        <p:nvGrpSpPr>
          <p:cNvPr id="26635" name="Group 27">
            <a:extLst>
              <a:ext uri="{FF2B5EF4-FFF2-40B4-BE49-F238E27FC236}">
                <a16:creationId xmlns:a16="http://schemas.microsoft.com/office/drawing/2014/main" xmlns="" id="{F98AB2C7-C760-43B1-8234-100DCC5D6A2F}"/>
              </a:ext>
            </a:extLst>
          </p:cNvPr>
          <p:cNvGrpSpPr>
            <a:grpSpLocks/>
          </p:cNvGrpSpPr>
          <p:nvPr/>
        </p:nvGrpSpPr>
        <p:grpSpPr bwMode="auto">
          <a:xfrm>
            <a:off x="3563938" y="4149725"/>
            <a:ext cx="287337" cy="503238"/>
            <a:chOff x="1202" y="3113"/>
            <a:chExt cx="181" cy="317"/>
          </a:xfrm>
        </p:grpSpPr>
        <p:sp>
          <p:nvSpPr>
            <p:cNvPr id="26650" name="Line 28">
              <a:extLst>
                <a:ext uri="{FF2B5EF4-FFF2-40B4-BE49-F238E27FC236}">
                  <a16:creationId xmlns:a16="http://schemas.microsoft.com/office/drawing/2014/main" xmlns="" id="{F742FA66-AB14-4E0A-962B-AEF26F3F9012}"/>
                </a:ext>
              </a:extLst>
            </p:cNvPr>
            <p:cNvSpPr>
              <a:spLocks noChangeShapeType="1"/>
            </p:cNvSpPr>
            <p:nvPr/>
          </p:nvSpPr>
          <p:spPr bwMode="auto">
            <a:xfrm>
              <a:off x="1292" y="3113"/>
              <a:ext cx="0" cy="317"/>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6651" name="Line 29">
              <a:extLst>
                <a:ext uri="{FF2B5EF4-FFF2-40B4-BE49-F238E27FC236}">
                  <a16:creationId xmlns:a16="http://schemas.microsoft.com/office/drawing/2014/main" xmlns="" id="{1A4A46A4-104D-4207-BF34-01CF0DFAB373}"/>
                </a:ext>
              </a:extLst>
            </p:cNvPr>
            <p:cNvSpPr>
              <a:spLocks noChangeShapeType="1"/>
            </p:cNvSpPr>
            <p:nvPr/>
          </p:nvSpPr>
          <p:spPr bwMode="auto">
            <a:xfrm>
              <a:off x="1202" y="3113"/>
              <a:ext cx="181"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6652" name="Line 30">
              <a:extLst>
                <a:ext uri="{FF2B5EF4-FFF2-40B4-BE49-F238E27FC236}">
                  <a16:creationId xmlns:a16="http://schemas.microsoft.com/office/drawing/2014/main" xmlns="" id="{1F204914-D4CB-4BA7-9E35-6A92A86741C0}"/>
                </a:ext>
              </a:extLst>
            </p:cNvPr>
            <p:cNvSpPr>
              <a:spLocks noChangeShapeType="1"/>
            </p:cNvSpPr>
            <p:nvPr/>
          </p:nvSpPr>
          <p:spPr bwMode="auto">
            <a:xfrm>
              <a:off x="1202" y="3430"/>
              <a:ext cx="181"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grpSp>
        <p:nvGrpSpPr>
          <p:cNvPr id="26636" name="Group 31">
            <a:extLst>
              <a:ext uri="{FF2B5EF4-FFF2-40B4-BE49-F238E27FC236}">
                <a16:creationId xmlns:a16="http://schemas.microsoft.com/office/drawing/2014/main" xmlns="" id="{AC35F990-7764-4D6C-8560-B15742FE4921}"/>
              </a:ext>
            </a:extLst>
          </p:cNvPr>
          <p:cNvGrpSpPr>
            <a:grpSpLocks/>
          </p:cNvGrpSpPr>
          <p:nvPr/>
        </p:nvGrpSpPr>
        <p:grpSpPr bwMode="auto">
          <a:xfrm>
            <a:off x="4284663" y="4437063"/>
            <a:ext cx="287337" cy="503237"/>
            <a:chOff x="1202" y="3113"/>
            <a:chExt cx="181" cy="317"/>
          </a:xfrm>
        </p:grpSpPr>
        <p:sp>
          <p:nvSpPr>
            <p:cNvPr id="26647" name="Line 32">
              <a:extLst>
                <a:ext uri="{FF2B5EF4-FFF2-40B4-BE49-F238E27FC236}">
                  <a16:creationId xmlns:a16="http://schemas.microsoft.com/office/drawing/2014/main" xmlns="" id="{9CFC5DFB-51F9-4216-8004-7D7FD69AE92F}"/>
                </a:ext>
              </a:extLst>
            </p:cNvPr>
            <p:cNvSpPr>
              <a:spLocks noChangeShapeType="1"/>
            </p:cNvSpPr>
            <p:nvPr/>
          </p:nvSpPr>
          <p:spPr bwMode="auto">
            <a:xfrm>
              <a:off x="1292" y="3113"/>
              <a:ext cx="0" cy="317"/>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6648" name="Line 33">
              <a:extLst>
                <a:ext uri="{FF2B5EF4-FFF2-40B4-BE49-F238E27FC236}">
                  <a16:creationId xmlns:a16="http://schemas.microsoft.com/office/drawing/2014/main" xmlns="" id="{8BC09430-AB11-47E8-A26F-30DFEAD5493A}"/>
                </a:ext>
              </a:extLst>
            </p:cNvPr>
            <p:cNvSpPr>
              <a:spLocks noChangeShapeType="1"/>
            </p:cNvSpPr>
            <p:nvPr/>
          </p:nvSpPr>
          <p:spPr bwMode="auto">
            <a:xfrm>
              <a:off x="1202" y="3113"/>
              <a:ext cx="181"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6649" name="Line 34">
              <a:extLst>
                <a:ext uri="{FF2B5EF4-FFF2-40B4-BE49-F238E27FC236}">
                  <a16:creationId xmlns:a16="http://schemas.microsoft.com/office/drawing/2014/main" xmlns="" id="{44C03BE3-F446-4A0C-9C4B-CDC5B0FF2D7F}"/>
                </a:ext>
              </a:extLst>
            </p:cNvPr>
            <p:cNvSpPr>
              <a:spLocks noChangeShapeType="1"/>
            </p:cNvSpPr>
            <p:nvPr/>
          </p:nvSpPr>
          <p:spPr bwMode="auto">
            <a:xfrm>
              <a:off x="1202" y="3430"/>
              <a:ext cx="181"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grpSp>
        <p:nvGrpSpPr>
          <p:cNvPr id="26637" name="Group 36">
            <a:extLst>
              <a:ext uri="{FF2B5EF4-FFF2-40B4-BE49-F238E27FC236}">
                <a16:creationId xmlns:a16="http://schemas.microsoft.com/office/drawing/2014/main" xmlns="" id="{4CE8C292-BBC2-4DDE-AED6-329928C27D66}"/>
              </a:ext>
            </a:extLst>
          </p:cNvPr>
          <p:cNvGrpSpPr>
            <a:grpSpLocks/>
          </p:cNvGrpSpPr>
          <p:nvPr/>
        </p:nvGrpSpPr>
        <p:grpSpPr bwMode="auto">
          <a:xfrm>
            <a:off x="5076825" y="4797425"/>
            <a:ext cx="287338" cy="503238"/>
            <a:chOff x="1202" y="3113"/>
            <a:chExt cx="181" cy="317"/>
          </a:xfrm>
        </p:grpSpPr>
        <p:sp>
          <p:nvSpPr>
            <p:cNvPr id="26644" name="Line 37">
              <a:extLst>
                <a:ext uri="{FF2B5EF4-FFF2-40B4-BE49-F238E27FC236}">
                  <a16:creationId xmlns:a16="http://schemas.microsoft.com/office/drawing/2014/main" xmlns="" id="{436B89F2-CC2C-4724-9CBF-4447264FCD0F}"/>
                </a:ext>
              </a:extLst>
            </p:cNvPr>
            <p:cNvSpPr>
              <a:spLocks noChangeShapeType="1"/>
            </p:cNvSpPr>
            <p:nvPr/>
          </p:nvSpPr>
          <p:spPr bwMode="auto">
            <a:xfrm>
              <a:off x="1292" y="3113"/>
              <a:ext cx="0" cy="317"/>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6645" name="Line 38">
              <a:extLst>
                <a:ext uri="{FF2B5EF4-FFF2-40B4-BE49-F238E27FC236}">
                  <a16:creationId xmlns:a16="http://schemas.microsoft.com/office/drawing/2014/main" xmlns="" id="{6FEACBF8-BC92-4122-8864-726C536DBE1F}"/>
                </a:ext>
              </a:extLst>
            </p:cNvPr>
            <p:cNvSpPr>
              <a:spLocks noChangeShapeType="1"/>
            </p:cNvSpPr>
            <p:nvPr/>
          </p:nvSpPr>
          <p:spPr bwMode="auto">
            <a:xfrm>
              <a:off x="1202" y="3113"/>
              <a:ext cx="181"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6646" name="Line 39">
              <a:extLst>
                <a:ext uri="{FF2B5EF4-FFF2-40B4-BE49-F238E27FC236}">
                  <a16:creationId xmlns:a16="http://schemas.microsoft.com/office/drawing/2014/main" xmlns="" id="{0D23D6F3-D016-4526-B12B-D9AD1E42D8B9}"/>
                </a:ext>
              </a:extLst>
            </p:cNvPr>
            <p:cNvSpPr>
              <a:spLocks noChangeShapeType="1"/>
            </p:cNvSpPr>
            <p:nvPr/>
          </p:nvSpPr>
          <p:spPr bwMode="auto">
            <a:xfrm>
              <a:off x="1202" y="3430"/>
              <a:ext cx="181"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sp>
        <p:nvSpPr>
          <p:cNvPr id="26638" name="Text Box 41">
            <a:extLst>
              <a:ext uri="{FF2B5EF4-FFF2-40B4-BE49-F238E27FC236}">
                <a16:creationId xmlns:a16="http://schemas.microsoft.com/office/drawing/2014/main" xmlns="" id="{929FDC18-6783-42C3-B224-49C6CB367FB5}"/>
              </a:ext>
            </a:extLst>
          </p:cNvPr>
          <p:cNvSpPr txBox="1">
            <a:spLocks noChangeArrowheads="1"/>
          </p:cNvSpPr>
          <p:nvPr/>
        </p:nvSpPr>
        <p:spPr bwMode="auto">
          <a:xfrm>
            <a:off x="7072313" y="2060575"/>
            <a:ext cx="109855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400"/>
              <a:t>上限値</a:t>
            </a:r>
          </a:p>
        </p:txBody>
      </p:sp>
      <p:sp>
        <p:nvSpPr>
          <p:cNvPr id="26639" name="Text Box 42">
            <a:extLst>
              <a:ext uri="{FF2B5EF4-FFF2-40B4-BE49-F238E27FC236}">
                <a16:creationId xmlns:a16="http://schemas.microsoft.com/office/drawing/2014/main" xmlns="" id="{CA67F466-7824-4944-BFF7-44C433A25165}"/>
              </a:ext>
            </a:extLst>
          </p:cNvPr>
          <p:cNvSpPr txBox="1">
            <a:spLocks noChangeArrowheads="1"/>
          </p:cNvSpPr>
          <p:nvPr/>
        </p:nvSpPr>
        <p:spPr bwMode="auto">
          <a:xfrm>
            <a:off x="7164388" y="4292600"/>
            <a:ext cx="109855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400"/>
              <a:t>下限値</a:t>
            </a:r>
          </a:p>
        </p:txBody>
      </p:sp>
      <p:sp>
        <p:nvSpPr>
          <p:cNvPr id="26640" name="Oval 43">
            <a:extLst>
              <a:ext uri="{FF2B5EF4-FFF2-40B4-BE49-F238E27FC236}">
                <a16:creationId xmlns:a16="http://schemas.microsoft.com/office/drawing/2014/main" xmlns="" id="{B3836EE4-C8E7-4E56-BFA3-DA073650E383}"/>
              </a:ext>
            </a:extLst>
          </p:cNvPr>
          <p:cNvSpPr>
            <a:spLocks noChangeArrowheads="1"/>
          </p:cNvSpPr>
          <p:nvPr/>
        </p:nvSpPr>
        <p:spPr bwMode="auto">
          <a:xfrm>
            <a:off x="2555875" y="2997200"/>
            <a:ext cx="720725" cy="936625"/>
          </a:xfrm>
          <a:prstGeom prst="ellipse">
            <a:avLst/>
          </a:prstGeom>
          <a:noFill/>
          <a:ln w="9525">
            <a:solidFill>
              <a:schemeClr val="tx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p>
        </p:txBody>
      </p:sp>
      <p:sp>
        <p:nvSpPr>
          <p:cNvPr id="26641" name="Line 45">
            <a:extLst>
              <a:ext uri="{FF2B5EF4-FFF2-40B4-BE49-F238E27FC236}">
                <a16:creationId xmlns:a16="http://schemas.microsoft.com/office/drawing/2014/main" xmlns="" id="{3FB2CB81-AAE6-474A-8E57-C38B3DD5DAB0}"/>
              </a:ext>
            </a:extLst>
          </p:cNvPr>
          <p:cNvSpPr>
            <a:spLocks noChangeShapeType="1"/>
          </p:cNvSpPr>
          <p:nvPr/>
        </p:nvSpPr>
        <p:spPr bwMode="auto">
          <a:xfrm flipH="1">
            <a:off x="2484438" y="3933825"/>
            <a:ext cx="358775" cy="1368425"/>
          </a:xfrm>
          <a:prstGeom prst="line">
            <a:avLst/>
          </a:prstGeom>
          <a:noFill/>
          <a:ln w="9525">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ja-JP" altLang="en-US"/>
          </a:p>
        </p:txBody>
      </p:sp>
      <p:sp>
        <p:nvSpPr>
          <p:cNvPr id="26642" name="Text Box 46">
            <a:extLst>
              <a:ext uri="{FF2B5EF4-FFF2-40B4-BE49-F238E27FC236}">
                <a16:creationId xmlns:a16="http://schemas.microsoft.com/office/drawing/2014/main" xmlns="" id="{B9F88D64-CE29-46F2-B91A-8AE777230499}"/>
              </a:ext>
            </a:extLst>
          </p:cNvPr>
          <p:cNvSpPr txBox="1">
            <a:spLocks noChangeArrowheads="1"/>
          </p:cNvSpPr>
          <p:nvPr/>
        </p:nvSpPr>
        <p:spPr bwMode="auto">
          <a:xfrm>
            <a:off x="3203575" y="5969000"/>
            <a:ext cx="2938463" cy="461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en-US" altLang="ja-JP" sz="2400">
                <a:latin typeface="Times New Roman" panose="02020603050405020304" pitchFamily="18" charset="0"/>
                <a:cs typeface="Times New Roman" panose="02020603050405020304" pitchFamily="18" charset="0"/>
              </a:rPr>
              <a:t>(JIS B 0641-1</a:t>
            </a:r>
            <a:r>
              <a:rPr lang="ja-JP" altLang="en-US" sz="2400">
                <a:latin typeface="Times New Roman" panose="02020603050405020304" pitchFamily="18" charset="0"/>
                <a:cs typeface="Times New Roman" panose="02020603050405020304" pitchFamily="18" charset="0"/>
              </a:rPr>
              <a:t>の場合</a:t>
            </a:r>
            <a:r>
              <a:rPr lang="en-US" altLang="ja-JP" sz="2400">
                <a:latin typeface="Times New Roman" panose="02020603050405020304" pitchFamily="18" charset="0"/>
                <a:cs typeface="Times New Roman" panose="02020603050405020304" pitchFamily="18" charset="0"/>
              </a:rPr>
              <a:t>)</a:t>
            </a:r>
          </a:p>
        </p:txBody>
      </p:sp>
      <p:sp>
        <p:nvSpPr>
          <p:cNvPr id="26643" name="Text Box 44">
            <a:extLst>
              <a:ext uri="{FF2B5EF4-FFF2-40B4-BE49-F238E27FC236}">
                <a16:creationId xmlns:a16="http://schemas.microsoft.com/office/drawing/2014/main" xmlns="" id="{664743B0-9674-4475-9589-DBA6FFF0F02C}"/>
              </a:ext>
            </a:extLst>
          </p:cNvPr>
          <p:cNvSpPr txBox="1">
            <a:spLocks noChangeArrowheads="1"/>
          </p:cNvSpPr>
          <p:nvPr/>
        </p:nvSpPr>
        <p:spPr bwMode="auto">
          <a:xfrm>
            <a:off x="53975" y="5373688"/>
            <a:ext cx="9177338"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a:t>当事者間の合意がない場合には，これのみが合格．</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Line 1182">
            <a:extLst>
              <a:ext uri="{FF2B5EF4-FFF2-40B4-BE49-F238E27FC236}">
                <a16:creationId xmlns:a16="http://schemas.microsoft.com/office/drawing/2014/main" xmlns="" id="{1A7D1075-B464-4B9A-B2AC-9ED679DB9DA3}"/>
              </a:ext>
            </a:extLst>
          </p:cNvPr>
          <p:cNvSpPr>
            <a:spLocks noChangeShapeType="1"/>
          </p:cNvSpPr>
          <p:nvPr/>
        </p:nvSpPr>
        <p:spPr bwMode="auto">
          <a:xfrm>
            <a:off x="4800600" y="2525713"/>
            <a:ext cx="2667000" cy="0"/>
          </a:xfrm>
          <a:prstGeom prst="line">
            <a:avLst/>
          </a:prstGeom>
          <a:noFill/>
          <a:ln w="25400">
            <a:solidFill>
              <a:schemeClr val="tx1"/>
            </a:solidFill>
            <a:prstDash val="dash"/>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8675" name="Line 1183">
            <a:extLst>
              <a:ext uri="{FF2B5EF4-FFF2-40B4-BE49-F238E27FC236}">
                <a16:creationId xmlns:a16="http://schemas.microsoft.com/office/drawing/2014/main" xmlns="" id="{4435426E-24FE-428F-AB53-126116F9B2A3}"/>
              </a:ext>
            </a:extLst>
          </p:cNvPr>
          <p:cNvSpPr>
            <a:spLocks noChangeShapeType="1"/>
          </p:cNvSpPr>
          <p:nvPr/>
        </p:nvSpPr>
        <p:spPr bwMode="auto">
          <a:xfrm>
            <a:off x="4724400" y="3973513"/>
            <a:ext cx="2667000" cy="0"/>
          </a:xfrm>
          <a:prstGeom prst="line">
            <a:avLst/>
          </a:prstGeom>
          <a:noFill/>
          <a:ln w="25400">
            <a:solidFill>
              <a:schemeClr val="tx1"/>
            </a:solidFill>
            <a:prstDash val="dash"/>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8676" name="Line 1027">
            <a:extLst>
              <a:ext uri="{FF2B5EF4-FFF2-40B4-BE49-F238E27FC236}">
                <a16:creationId xmlns:a16="http://schemas.microsoft.com/office/drawing/2014/main" xmlns="" id="{878FA435-4AAE-4FD0-B4FD-BC049ECCDBB9}"/>
              </a:ext>
            </a:extLst>
          </p:cNvPr>
          <p:cNvSpPr>
            <a:spLocks noChangeShapeType="1"/>
          </p:cNvSpPr>
          <p:nvPr/>
        </p:nvSpPr>
        <p:spPr bwMode="auto">
          <a:xfrm>
            <a:off x="457200" y="2220913"/>
            <a:ext cx="2667000"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8677" name="Line 1028">
            <a:extLst>
              <a:ext uri="{FF2B5EF4-FFF2-40B4-BE49-F238E27FC236}">
                <a16:creationId xmlns:a16="http://schemas.microsoft.com/office/drawing/2014/main" xmlns="" id="{9756DE88-A6F2-41CE-8C52-096238D4C6DD}"/>
              </a:ext>
            </a:extLst>
          </p:cNvPr>
          <p:cNvSpPr>
            <a:spLocks noChangeShapeType="1"/>
          </p:cNvSpPr>
          <p:nvPr/>
        </p:nvSpPr>
        <p:spPr bwMode="auto">
          <a:xfrm>
            <a:off x="457200" y="3287713"/>
            <a:ext cx="2667000"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nvGrpSpPr>
          <p:cNvPr id="28678" name="Group 1037">
            <a:extLst>
              <a:ext uri="{FF2B5EF4-FFF2-40B4-BE49-F238E27FC236}">
                <a16:creationId xmlns:a16="http://schemas.microsoft.com/office/drawing/2014/main" xmlns="" id="{06BE43D5-738D-431D-B5E5-F04E301EA10D}"/>
              </a:ext>
            </a:extLst>
          </p:cNvPr>
          <p:cNvGrpSpPr>
            <a:grpSpLocks/>
          </p:cNvGrpSpPr>
          <p:nvPr/>
        </p:nvGrpSpPr>
        <p:grpSpPr bwMode="auto">
          <a:xfrm>
            <a:off x="2286000" y="2220913"/>
            <a:ext cx="287338" cy="579437"/>
            <a:chOff x="1202" y="3113"/>
            <a:chExt cx="181" cy="317"/>
          </a:xfrm>
        </p:grpSpPr>
        <p:sp>
          <p:nvSpPr>
            <p:cNvPr id="28746" name="Line 1038">
              <a:extLst>
                <a:ext uri="{FF2B5EF4-FFF2-40B4-BE49-F238E27FC236}">
                  <a16:creationId xmlns:a16="http://schemas.microsoft.com/office/drawing/2014/main" xmlns="" id="{C1C5BBE0-C19C-44A0-8D72-CBB72BC7910B}"/>
                </a:ext>
              </a:extLst>
            </p:cNvPr>
            <p:cNvSpPr>
              <a:spLocks noChangeShapeType="1"/>
            </p:cNvSpPr>
            <p:nvPr/>
          </p:nvSpPr>
          <p:spPr bwMode="auto">
            <a:xfrm>
              <a:off x="1292" y="3113"/>
              <a:ext cx="0" cy="317"/>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8747" name="Line 1039">
              <a:extLst>
                <a:ext uri="{FF2B5EF4-FFF2-40B4-BE49-F238E27FC236}">
                  <a16:creationId xmlns:a16="http://schemas.microsoft.com/office/drawing/2014/main" xmlns="" id="{2DD73B3E-653D-4BAD-8E4F-CCC0BA2DAC9C}"/>
                </a:ext>
              </a:extLst>
            </p:cNvPr>
            <p:cNvSpPr>
              <a:spLocks noChangeShapeType="1"/>
            </p:cNvSpPr>
            <p:nvPr/>
          </p:nvSpPr>
          <p:spPr bwMode="auto">
            <a:xfrm>
              <a:off x="1202" y="3113"/>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8748" name="Line 1040">
              <a:extLst>
                <a:ext uri="{FF2B5EF4-FFF2-40B4-BE49-F238E27FC236}">
                  <a16:creationId xmlns:a16="http://schemas.microsoft.com/office/drawing/2014/main" xmlns="" id="{83AB4708-F99B-4F45-971E-9231D8CBA6E7}"/>
                </a:ext>
              </a:extLst>
            </p:cNvPr>
            <p:cNvSpPr>
              <a:spLocks noChangeShapeType="1"/>
            </p:cNvSpPr>
            <p:nvPr/>
          </p:nvSpPr>
          <p:spPr bwMode="auto">
            <a:xfrm>
              <a:off x="1202" y="3430"/>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sp>
        <p:nvSpPr>
          <p:cNvPr id="28679" name="Text Box 1045">
            <a:extLst>
              <a:ext uri="{FF2B5EF4-FFF2-40B4-BE49-F238E27FC236}">
                <a16:creationId xmlns:a16="http://schemas.microsoft.com/office/drawing/2014/main" xmlns="" id="{E1D361E4-B721-4938-9E52-230FE4E51305}"/>
              </a:ext>
            </a:extLst>
          </p:cNvPr>
          <p:cNvSpPr txBox="1">
            <a:spLocks noChangeArrowheads="1"/>
          </p:cNvSpPr>
          <p:nvPr/>
        </p:nvSpPr>
        <p:spPr bwMode="auto">
          <a:xfrm>
            <a:off x="3352800" y="1916113"/>
            <a:ext cx="109855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400"/>
              <a:t>上限値</a:t>
            </a:r>
          </a:p>
        </p:txBody>
      </p:sp>
      <p:grpSp>
        <p:nvGrpSpPr>
          <p:cNvPr id="28680" name="Group 1047">
            <a:extLst>
              <a:ext uri="{FF2B5EF4-FFF2-40B4-BE49-F238E27FC236}">
                <a16:creationId xmlns:a16="http://schemas.microsoft.com/office/drawing/2014/main" xmlns="" id="{7004CD78-CA36-4AD0-97E1-4534F261A770}"/>
              </a:ext>
            </a:extLst>
          </p:cNvPr>
          <p:cNvGrpSpPr>
            <a:grpSpLocks/>
          </p:cNvGrpSpPr>
          <p:nvPr/>
        </p:nvGrpSpPr>
        <p:grpSpPr bwMode="auto">
          <a:xfrm>
            <a:off x="1524000" y="1916113"/>
            <a:ext cx="304800" cy="579437"/>
            <a:chOff x="1202" y="3113"/>
            <a:chExt cx="181" cy="317"/>
          </a:xfrm>
        </p:grpSpPr>
        <p:sp>
          <p:nvSpPr>
            <p:cNvPr id="28743" name="Line 1048">
              <a:extLst>
                <a:ext uri="{FF2B5EF4-FFF2-40B4-BE49-F238E27FC236}">
                  <a16:creationId xmlns:a16="http://schemas.microsoft.com/office/drawing/2014/main" xmlns="" id="{30ECC7B5-1D9A-41B0-A30D-0F70CD7BD982}"/>
                </a:ext>
              </a:extLst>
            </p:cNvPr>
            <p:cNvSpPr>
              <a:spLocks noChangeShapeType="1"/>
            </p:cNvSpPr>
            <p:nvPr/>
          </p:nvSpPr>
          <p:spPr bwMode="auto">
            <a:xfrm>
              <a:off x="1292" y="3113"/>
              <a:ext cx="0" cy="317"/>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8744" name="Line 1049">
              <a:extLst>
                <a:ext uri="{FF2B5EF4-FFF2-40B4-BE49-F238E27FC236}">
                  <a16:creationId xmlns:a16="http://schemas.microsoft.com/office/drawing/2014/main" xmlns="" id="{91138406-9E0D-4FB9-9056-94750EFADE83}"/>
                </a:ext>
              </a:extLst>
            </p:cNvPr>
            <p:cNvSpPr>
              <a:spLocks noChangeShapeType="1"/>
            </p:cNvSpPr>
            <p:nvPr/>
          </p:nvSpPr>
          <p:spPr bwMode="auto">
            <a:xfrm>
              <a:off x="1202" y="3113"/>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8745" name="Line 1050">
              <a:extLst>
                <a:ext uri="{FF2B5EF4-FFF2-40B4-BE49-F238E27FC236}">
                  <a16:creationId xmlns:a16="http://schemas.microsoft.com/office/drawing/2014/main" xmlns="" id="{62DEC5D5-BF27-4241-9FF8-BB7F9BD38BE6}"/>
                </a:ext>
              </a:extLst>
            </p:cNvPr>
            <p:cNvSpPr>
              <a:spLocks noChangeShapeType="1"/>
            </p:cNvSpPr>
            <p:nvPr/>
          </p:nvSpPr>
          <p:spPr bwMode="auto">
            <a:xfrm>
              <a:off x="1202" y="3430"/>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sp>
        <p:nvSpPr>
          <p:cNvPr id="28681" name="Oval 1053">
            <a:extLst>
              <a:ext uri="{FF2B5EF4-FFF2-40B4-BE49-F238E27FC236}">
                <a16:creationId xmlns:a16="http://schemas.microsoft.com/office/drawing/2014/main" xmlns="" id="{3834755F-C61E-437B-98D3-AEB8AC84EBFD}"/>
              </a:ext>
            </a:extLst>
          </p:cNvPr>
          <p:cNvSpPr>
            <a:spLocks noChangeArrowheads="1"/>
          </p:cNvSpPr>
          <p:nvPr/>
        </p:nvSpPr>
        <p:spPr bwMode="auto">
          <a:xfrm>
            <a:off x="1600200" y="2144713"/>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p>
        </p:txBody>
      </p:sp>
      <p:sp>
        <p:nvSpPr>
          <p:cNvPr id="28682" name="Oval 1054">
            <a:extLst>
              <a:ext uri="{FF2B5EF4-FFF2-40B4-BE49-F238E27FC236}">
                <a16:creationId xmlns:a16="http://schemas.microsoft.com/office/drawing/2014/main" xmlns="" id="{6F209216-AFE1-418B-996D-B626FDCADB95}"/>
              </a:ext>
            </a:extLst>
          </p:cNvPr>
          <p:cNvSpPr>
            <a:spLocks noChangeArrowheads="1"/>
          </p:cNvSpPr>
          <p:nvPr/>
        </p:nvSpPr>
        <p:spPr bwMode="auto">
          <a:xfrm>
            <a:off x="2349500" y="2449513"/>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p>
        </p:txBody>
      </p:sp>
      <p:sp>
        <p:nvSpPr>
          <p:cNvPr id="28683" name="Line 1057">
            <a:extLst>
              <a:ext uri="{FF2B5EF4-FFF2-40B4-BE49-F238E27FC236}">
                <a16:creationId xmlns:a16="http://schemas.microsoft.com/office/drawing/2014/main" xmlns="" id="{830458DA-1FCC-46F5-AB13-6D941795C5F4}"/>
              </a:ext>
            </a:extLst>
          </p:cNvPr>
          <p:cNvSpPr>
            <a:spLocks noChangeShapeType="1"/>
          </p:cNvSpPr>
          <p:nvPr/>
        </p:nvSpPr>
        <p:spPr bwMode="auto">
          <a:xfrm>
            <a:off x="381000" y="4278313"/>
            <a:ext cx="2667000"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nvGrpSpPr>
          <p:cNvPr id="28684" name="Group 1070">
            <a:extLst>
              <a:ext uri="{FF2B5EF4-FFF2-40B4-BE49-F238E27FC236}">
                <a16:creationId xmlns:a16="http://schemas.microsoft.com/office/drawing/2014/main" xmlns="" id="{1D5ADDF7-0E09-4C37-9F6E-53C44FECADC7}"/>
              </a:ext>
            </a:extLst>
          </p:cNvPr>
          <p:cNvGrpSpPr>
            <a:grpSpLocks/>
          </p:cNvGrpSpPr>
          <p:nvPr/>
        </p:nvGrpSpPr>
        <p:grpSpPr bwMode="auto">
          <a:xfrm>
            <a:off x="2286000" y="3694113"/>
            <a:ext cx="287338" cy="579437"/>
            <a:chOff x="1202" y="3113"/>
            <a:chExt cx="181" cy="317"/>
          </a:xfrm>
        </p:grpSpPr>
        <p:sp>
          <p:nvSpPr>
            <p:cNvPr id="28740" name="Line 1071">
              <a:extLst>
                <a:ext uri="{FF2B5EF4-FFF2-40B4-BE49-F238E27FC236}">
                  <a16:creationId xmlns:a16="http://schemas.microsoft.com/office/drawing/2014/main" xmlns="" id="{22479DB3-4D08-4A65-BB60-FF08BAB8F560}"/>
                </a:ext>
              </a:extLst>
            </p:cNvPr>
            <p:cNvSpPr>
              <a:spLocks noChangeShapeType="1"/>
            </p:cNvSpPr>
            <p:nvPr/>
          </p:nvSpPr>
          <p:spPr bwMode="auto">
            <a:xfrm>
              <a:off x="1292" y="3113"/>
              <a:ext cx="0" cy="317"/>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8741" name="Line 1072">
              <a:extLst>
                <a:ext uri="{FF2B5EF4-FFF2-40B4-BE49-F238E27FC236}">
                  <a16:creationId xmlns:a16="http://schemas.microsoft.com/office/drawing/2014/main" xmlns="" id="{BC760530-4B47-471C-831E-2C8076FB2E9F}"/>
                </a:ext>
              </a:extLst>
            </p:cNvPr>
            <p:cNvSpPr>
              <a:spLocks noChangeShapeType="1"/>
            </p:cNvSpPr>
            <p:nvPr/>
          </p:nvSpPr>
          <p:spPr bwMode="auto">
            <a:xfrm>
              <a:off x="1202" y="3113"/>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8742" name="Line 1073">
              <a:extLst>
                <a:ext uri="{FF2B5EF4-FFF2-40B4-BE49-F238E27FC236}">
                  <a16:creationId xmlns:a16="http://schemas.microsoft.com/office/drawing/2014/main" xmlns="" id="{E6B41C25-ED82-41D0-98F8-03DD2E5F24F9}"/>
                </a:ext>
              </a:extLst>
            </p:cNvPr>
            <p:cNvSpPr>
              <a:spLocks noChangeShapeType="1"/>
            </p:cNvSpPr>
            <p:nvPr/>
          </p:nvSpPr>
          <p:spPr bwMode="auto">
            <a:xfrm>
              <a:off x="1202" y="3430"/>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sp>
        <p:nvSpPr>
          <p:cNvPr id="28685" name="Text Box 1074">
            <a:extLst>
              <a:ext uri="{FF2B5EF4-FFF2-40B4-BE49-F238E27FC236}">
                <a16:creationId xmlns:a16="http://schemas.microsoft.com/office/drawing/2014/main" xmlns="" id="{A6BD59BB-0AB6-4C5F-A378-0C6697878A3B}"/>
              </a:ext>
            </a:extLst>
          </p:cNvPr>
          <p:cNvSpPr txBox="1">
            <a:spLocks noChangeArrowheads="1"/>
          </p:cNvSpPr>
          <p:nvPr/>
        </p:nvSpPr>
        <p:spPr bwMode="auto">
          <a:xfrm>
            <a:off x="3352800" y="3973513"/>
            <a:ext cx="109855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400"/>
              <a:t>下限値</a:t>
            </a:r>
          </a:p>
        </p:txBody>
      </p:sp>
      <p:sp>
        <p:nvSpPr>
          <p:cNvPr id="28686" name="Text Box 1075">
            <a:extLst>
              <a:ext uri="{FF2B5EF4-FFF2-40B4-BE49-F238E27FC236}">
                <a16:creationId xmlns:a16="http://schemas.microsoft.com/office/drawing/2014/main" xmlns="" id="{AA7B8CB0-F6E4-4E33-8778-361D0252CF3A}"/>
              </a:ext>
            </a:extLst>
          </p:cNvPr>
          <p:cNvSpPr txBox="1">
            <a:spLocks noChangeArrowheads="1"/>
          </p:cNvSpPr>
          <p:nvPr/>
        </p:nvSpPr>
        <p:spPr bwMode="auto">
          <a:xfrm>
            <a:off x="3505200" y="3059113"/>
            <a:ext cx="696913"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en-US" altLang="ja-JP" sz="2400" dirty="0"/>
              <a:t>±</a:t>
            </a:r>
            <a:r>
              <a:rPr lang="ja-JP" altLang="en-US" sz="2400" dirty="0"/>
              <a:t>０</a:t>
            </a:r>
          </a:p>
        </p:txBody>
      </p:sp>
      <p:grpSp>
        <p:nvGrpSpPr>
          <p:cNvPr id="28687" name="Group 1076">
            <a:extLst>
              <a:ext uri="{FF2B5EF4-FFF2-40B4-BE49-F238E27FC236}">
                <a16:creationId xmlns:a16="http://schemas.microsoft.com/office/drawing/2014/main" xmlns="" id="{F0B9C7E6-03EC-4D60-A014-5B0584C48B00}"/>
              </a:ext>
            </a:extLst>
          </p:cNvPr>
          <p:cNvGrpSpPr>
            <a:grpSpLocks/>
          </p:cNvGrpSpPr>
          <p:nvPr/>
        </p:nvGrpSpPr>
        <p:grpSpPr bwMode="auto">
          <a:xfrm>
            <a:off x="1524000" y="3973513"/>
            <a:ext cx="304800" cy="579437"/>
            <a:chOff x="1202" y="3113"/>
            <a:chExt cx="181" cy="317"/>
          </a:xfrm>
        </p:grpSpPr>
        <p:sp>
          <p:nvSpPr>
            <p:cNvPr id="28737" name="Line 1077">
              <a:extLst>
                <a:ext uri="{FF2B5EF4-FFF2-40B4-BE49-F238E27FC236}">
                  <a16:creationId xmlns:a16="http://schemas.microsoft.com/office/drawing/2014/main" xmlns="" id="{D461F104-8B45-4721-B9AA-732854070254}"/>
                </a:ext>
              </a:extLst>
            </p:cNvPr>
            <p:cNvSpPr>
              <a:spLocks noChangeShapeType="1"/>
            </p:cNvSpPr>
            <p:nvPr/>
          </p:nvSpPr>
          <p:spPr bwMode="auto">
            <a:xfrm>
              <a:off x="1292" y="3113"/>
              <a:ext cx="0" cy="317"/>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8738" name="Line 1078">
              <a:extLst>
                <a:ext uri="{FF2B5EF4-FFF2-40B4-BE49-F238E27FC236}">
                  <a16:creationId xmlns:a16="http://schemas.microsoft.com/office/drawing/2014/main" xmlns="" id="{63CAA6B6-2CF4-43DB-A90F-54134F5A32AF}"/>
                </a:ext>
              </a:extLst>
            </p:cNvPr>
            <p:cNvSpPr>
              <a:spLocks noChangeShapeType="1"/>
            </p:cNvSpPr>
            <p:nvPr/>
          </p:nvSpPr>
          <p:spPr bwMode="auto">
            <a:xfrm>
              <a:off x="1202" y="3113"/>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8739" name="Line 1079">
              <a:extLst>
                <a:ext uri="{FF2B5EF4-FFF2-40B4-BE49-F238E27FC236}">
                  <a16:creationId xmlns:a16="http://schemas.microsoft.com/office/drawing/2014/main" xmlns="" id="{3911EB01-9736-4FB3-9C1A-F5C9FEBC16A5}"/>
                </a:ext>
              </a:extLst>
            </p:cNvPr>
            <p:cNvSpPr>
              <a:spLocks noChangeShapeType="1"/>
            </p:cNvSpPr>
            <p:nvPr/>
          </p:nvSpPr>
          <p:spPr bwMode="auto">
            <a:xfrm>
              <a:off x="1202" y="3430"/>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sp>
        <p:nvSpPr>
          <p:cNvPr id="28688" name="Oval 1082">
            <a:extLst>
              <a:ext uri="{FF2B5EF4-FFF2-40B4-BE49-F238E27FC236}">
                <a16:creationId xmlns:a16="http://schemas.microsoft.com/office/drawing/2014/main" xmlns="" id="{5F495FCD-D81C-497A-9654-4AA8012808B0}"/>
              </a:ext>
            </a:extLst>
          </p:cNvPr>
          <p:cNvSpPr>
            <a:spLocks noChangeArrowheads="1"/>
          </p:cNvSpPr>
          <p:nvPr/>
        </p:nvSpPr>
        <p:spPr bwMode="auto">
          <a:xfrm>
            <a:off x="1600200" y="4202113"/>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p>
        </p:txBody>
      </p:sp>
      <p:sp>
        <p:nvSpPr>
          <p:cNvPr id="28689" name="Oval 1084">
            <a:extLst>
              <a:ext uri="{FF2B5EF4-FFF2-40B4-BE49-F238E27FC236}">
                <a16:creationId xmlns:a16="http://schemas.microsoft.com/office/drawing/2014/main" xmlns="" id="{BCE4BEC9-EFB2-4003-B4D5-0FDB657AD78B}"/>
              </a:ext>
            </a:extLst>
          </p:cNvPr>
          <p:cNvSpPr>
            <a:spLocks noChangeArrowheads="1"/>
          </p:cNvSpPr>
          <p:nvPr/>
        </p:nvSpPr>
        <p:spPr bwMode="auto">
          <a:xfrm>
            <a:off x="2349500" y="3884613"/>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p>
        </p:txBody>
      </p:sp>
      <p:grpSp>
        <p:nvGrpSpPr>
          <p:cNvPr id="28690" name="Group 1139">
            <a:extLst>
              <a:ext uri="{FF2B5EF4-FFF2-40B4-BE49-F238E27FC236}">
                <a16:creationId xmlns:a16="http://schemas.microsoft.com/office/drawing/2014/main" xmlns="" id="{9699682C-A376-41BF-A1B8-3AB85A0A54B1}"/>
              </a:ext>
            </a:extLst>
          </p:cNvPr>
          <p:cNvGrpSpPr>
            <a:grpSpLocks/>
          </p:cNvGrpSpPr>
          <p:nvPr/>
        </p:nvGrpSpPr>
        <p:grpSpPr bwMode="auto">
          <a:xfrm>
            <a:off x="685800" y="4278313"/>
            <a:ext cx="304800" cy="579437"/>
            <a:chOff x="1202" y="3113"/>
            <a:chExt cx="181" cy="317"/>
          </a:xfrm>
        </p:grpSpPr>
        <p:sp>
          <p:nvSpPr>
            <p:cNvPr id="28734" name="Line 1140">
              <a:extLst>
                <a:ext uri="{FF2B5EF4-FFF2-40B4-BE49-F238E27FC236}">
                  <a16:creationId xmlns:a16="http://schemas.microsoft.com/office/drawing/2014/main" xmlns="" id="{243C5446-032B-469E-AE46-93C96279BDE0}"/>
                </a:ext>
              </a:extLst>
            </p:cNvPr>
            <p:cNvSpPr>
              <a:spLocks noChangeShapeType="1"/>
            </p:cNvSpPr>
            <p:nvPr/>
          </p:nvSpPr>
          <p:spPr bwMode="auto">
            <a:xfrm>
              <a:off x="1292" y="3113"/>
              <a:ext cx="0" cy="317"/>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8735" name="Line 1141">
              <a:extLst>
                <a:ext uri="{FF2B5EF4-FFF2-40B4-BE49-F238E27FC236}">
                  <a16:creationId xmlns:a16="http://schemas.microsoft.com/office/drawing/2014/main" xmlns="" id="{FA910E56-BD02-465E-B84D-3793B022B8AD}"/>
                </a:ext>
              </a:extLst>
            </p:cNvPr>
            <p:cNvSpPr>
              <a:spLocks noChangeShapeType="1"/>
            </p:cNvSpPr>
            <p:nvPr/>
          </p:nvSpPr>
          <p:spPr bwMode="auto">
            <a:xfrm>
              <a:off x="1202" y="3113"/>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8736" name="Line 1142">
              <a:extLst>
                <a:ext uri="{FF2B5EF4-FFF2-40B4-BE49-F238E27FC236}">
                  <a16:creationId xmlns:a16="http://schemas.microsoft.com/office/drawing/2014/main" xmlns="" id="{357AB49F-4A13-4ADE-9E65-9662422FBB31}"/>
                </a:ext>
              </a:extLst>
            </p:cNvPr>
            <p:cNvSpPr>
              <a:spLocks noChangeShapeType="1"/>
            </p:cNvSpPr>
            <p:nvPr/>
          </p:nvSpPr>
          <p:spPr bwMode="auto">
            <a:xfrm>
              <a:off x="1202" y="3430"/>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sp>
        <p:nvSpPr>
          <p:cNvPr id="28691" name="Oval 1143">
            <a:extLst>
              <a:ext uri="{FF2B5EF4-FFF2-40B4-BE49-F238E27FC236}">
                <a16:creationId xmlns:a16="http://schemas.microsoft.com/office/drawing/2014/main" xmlns="" id="{FBBAF1B0-F427-472F-9C1E-EDB17CBC9755}"/>
              </a:ext>
            </a:extLst>
          </p:cNvPr>
          <p:cNvSpPr>
            <a:spLocks noChangeArrowheads="1"/>
          </p:cNvSpPr>
          <p:nvPr/>
        </p:nvSpPr>
        <p:spPr bwMode="auto">
          <a:xfrm>
            <a:off x="762000" y="4506913"/>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p>
        </p:txBody>
      </p:sp>
      <p:grpSp>
        <p:nvGrpSpPr>
          <p:cNvPr id="28692" name="Group 1144">
            <a:extLst>
              <a:ext uri="{FF2B5EF4-FFF2-40B4-BE49-F238E27FC236}">
                <a16:creationId xmlns:a16="http://schemas.microsoft.com/office/drawing/2014/main" xmlns="" id="{32FC5FE4-4759-4DCA-91E9-CDF38537EA2D}"/>
              </a:ext>
            </a:extLst>
          </p:cNvPr>
          <p:cNvGrpSpPr>
            <a:grpSpLocks/>
          </p:cNvGrpSpPr>
          <p:nvPr/>
        </p:nvGrpSpPr>
        <p:grpSpPr bwMode="auto">
          <a:xfrm>
            <a:off x="685800" y="1638300"/>
            <a:ext cx="304800" cy="579438"/>
            <a:chOff x="1202" y="3113"/>
            <a:chExt cx="181" cy="317"/>
          </a:xfrm>
        </p:grpSpPr>
        <p:sp>
          <p:nvSpPr>
            <p:cNvPr id="28731" name="Line 1145">
              <a:extLst>
                <a:ext uri="{FF2B5EF4-FFF2-40B4-BE49-F238E27FC236}">
                  <a16:creationId xmlns:a16="http://schemas.microsoft.com/office/drawing/2014/main" xmlns="" id="{065D29B3-058B-4CF3-A4DE-3F7883FB0E1A}"/>
                </a:ext>
              </a:extLst>
            </p:cNvPr>
            <p:cNvSpPr>
              <a:spLocks noChangeShapeType="1"/>
            </p:cNvSpPr>
            <p:nvPr/>
          </p:nvSpPr>
          <p:spPr bwMode="auto">
            <a:xfrm>
              <a:off x="1292" y="3113"/>
              <a:ext cx="0" cy="317"/>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8732" name="Line 1146">
              <a:extLst>
                <a:ext uri="{FF2B5EF4-FFF2-40B4-BE49-F238E27FC236}">
                  <a16:creationId xmlns:a16="http://schemas.microsoft.com/office/drawing/2014/main" xmlns="" id="{348C975A-7330-4873-A5F7-2373A92CFAEF}"/>
                </a:ext>
              </a:extLst>
            </p:cNvPr>
            <p:cNvSpPr>
              <a:spLocks noChangeShapeType="1"/>
            </p:cNvSpPr>
            <p:nvPr/>
          </p:nvSpPr>
          <p:spPr bwMode="auto">
            <a:xfrm>
              <a:off x="1202" y="3113"/>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8733" name="Line 1147">
              <a:extLst>
                <a:ext uri="{FF2B5EF4-FFF2-40B4-BE49-F238E27FC236}">
                  <a16:creationId xmlns:a16="http://schemas.microsoft.com/office/drawing/2014/main" xmlns="" id="{E49DC3CA-0F02-4D3E-9D1A-D2AA1E8A46D8}"/>
                </a:ext>
              </a:extLst>
            </p:cNvPr>
            <p:cNvSpPr>
              <a:spLocks noChangeShapeType="1"/>
            </p:cNvSpPr>
            <p:nvPr/>
          </p:nvSpPr>
          <p:spPr bwMode="auto">
            <a:xfrm>
              <a:off x="1202" y="3430"/>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sp>
        <p:nvSpPr>
          <p:cNvPr id="28693" name="Oval 1148">
            <a:extLst>
              <a:ext uri="{FF2B5EF4-FFF2-40B4-BE49-F238E27FC236}">
                <a16:creationId xmlns:a16="http://schemas.microsoft.com/office/drawing/2014/main" xmlns="" id="{A149262D-187C-4B44-B075-327FC3E2846A}"/>
              </a:ext>
            </a:extLst>
          </p:cNvPr>
          <p:cNvSpPr>
            <a:spLocks noChangeArrowheads="1"/>
          </p:cNvSpPr>
          <p:nvPr/>
        </p:nvSpPr>
        <p:spPr bwMode="auto">
          <a:xfrm>
            <a:off x="762000" y="1839913"/>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p>
        </p:txBody>
      </p:sp>
      <p:sp>
        <p:nvSpPr>
          <p:cNvPr id="28694" name="Line 1149">
            <a:extLst>
              <a:ext uri="{FF2B5EF4-FFF2-40B4-BE49-F238E27FC236}">
                <a16:creationId xmlns:a16="http://schemas.microsoft.com/office/drawing/2014/main" xmlns="" id="{973F8CA5-46D8-4E6B-8CC1-AB096FC3D4B0}"/>
              </a:ext>
            </a:extLst>
          </p:cNvPr>
          <p:cNvSpPr>
            <a:spLocks noChangeShapeType="1"/>
          </p:cNvSpPr>
          <p:nvPr/>
        </p:nvSpPr>
        <p:spPr bwMode="auto">
          <a:xfrm>
            <a:off x="4800600" y="2220913"/>
            <a:ext cx="2667000"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8695" name="Line 1150">
            <a:extLst>
              <a:ext uri="{FF2B5EF4-FFF2-40B4-BE49-F238E27FC236}">
                <a16:creationId xmlns:a16="http://schemas.microsoft.com/office/drawing/2014/main" xmlns="" id="{1D56D29A-A49C-4B95-A8E1-89DA2A868D3B}"/>
              </a:ext>
            </a:extLst>
          </p:cNvPr>
          <p:cNvSpPr>
            <a:spLocks noChangeShapeType="1"/>
          </p:cNvSpPr>
          <p:nvPr/>
        </p:nvSpPr>
        <p:spPr bwMode="auto">
          <a:xfrm>
            <a:off x="4724400" y="3287713"/>
            <a:ext cx="2667000"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nvGrpSpPr>
          <p:cNvPr id="28696" name="Group 1151">
            <a:extLst>
              <a:ext uri="{FF2B5EF4-FFF2-40B4-BE49-F238E27FC236}">
                <a16:creationId xmlns:a16="http://schemas.microsoft.com/office/drawing/2014/main" xmlns="" id="{BAF2F30B-A5C0-4EB0-A303-5E41CD9C0B4B}"/>
              </a:ext>
            </a:extLst>
          </p:cNvPr>
          <p:cNvGrpSpPr>
            <a:grpSpLocks/>
          </p:cNvGrpSpPr>
          <p:nvPr/>
        </p:nvGrpSpPr>
        <p:grpSpPr bwMode="auto">
          <a:xfrm>
            <a:off x="6629400" y="2220913"/>
            <a:ext cx="287338" cy="579437"/>
            <a:chOff x="1202" y="3113"/>
            <a:chExt cx="181" cy="317"/>
          </a:xfrm>
        </p:grpSpPr>
        <p:sp>
          <p:nvSpPr>
            <p:cNvPr id="28728" name="Line 1152">
              <a:extLst>
                <a:ext uri="{FF2B5EF4-FFF2-40B4-BE49-F238E27FC236}">
                  <a16:creationId xmlns:a16="http://schemas.microsoft.com/office/drawing/2014/main" xmlns="" id="{417AD7EB-EA91-4041-888D-697FD1E02322}"/>
                </a:ext>
              </a:extLst>
            </p:cNvPr>
            <p:cNvSpPr>
              <a:spLocks noChangeShapeType="1"/>
            </p:cNvSpPr>
            <p:nvPr/>
          </p:nvSpPr>
          <p:spPr bwMode="auto">
            <a:xfrm>
              <a:off x="1292" y="3113"/>
              <a:ext cx="0" cy="317"/>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8729" name="Line 1153">
              <a:extLst>
                <a:ext uri="{FF2B5EF4-FFF2-40B4-BE49-F238E27FC236}">
                  <a16:creationId xmlns:a16="http://schemas.microsoft.com/office/drawing/2014/main" xmlns="" id="{671138F1-D510-4F7A-9BEB-A774E0FBB930}"/>
                </a:ext>
              </a:extLst>
            </p:cNvPr>
            <p:cNvSpPr>
              <a:spLocks noChangeShapeType="1"/>
            </p:cNvSpPr>
            <p:nvPr/>
          </p:nvSpPr>
          <p:spPr bwMode="auto">
            <a:xfrm>
              <a:off x="1202" y="3113"/>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8730" name="Line 1154">
              <a:extLst>
                <a:ext uri="{FF2B5EF4-FFF2-40B4-BE49-F238E27FC236}">
                  <a16:creationId xmlns:a16="http://schemas.microsoft.com/office/drawing/2014/main" xmlns="" id="{4F83157F-9278-41C2-8038-1DF8AE07F0F1}"/>
                </a:ext>
              </a:extLst>
            </p:cNvPr>
            <p:cNvSpPr>
              <a:spLocks noChangeShapeType="1"/>
            </p:cNvSpPr>
            <p:nvPr/>
          </p:nvSpPr>
          <p:spPr bwMode="auto">
            <a:xfrm>
              <a:off x="1202" y="3430"/>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grpSp>
        <p:nvGrpSpPr>
          <p:cNvPr id="28697" name="Group 1155">
            <a:extLst>
              <a:ext uri="{FF2B5EF4-FFF2-40B4-BE49-F238E27FC236}">
                <a16:creationId xmlns:a16="http://schemas.microsoft.com/office/drawing/2014/main" xmlns="" id="{25974B1D-6523-40E9-9FC1-DBD39CF893DF}"/>
              </a:ext>
            </a:extLst>
          </p:cNvPr>
          <p:cNvGrpSpPr>
            <a:grpSpLocks/>
          </p:cNvGrpSpPr>
          <p:nvPr/>
        </p:nvGrpSpPr>
        <p:grpSpPr bwMode="auto">
          <a:xfrm>
            <a:off x="5867400" y="1943100"/>
            <a:ext cx="304800" cy="579438"/>
            <a:chOff x="1202" y="3113"/>
            <a:chExt cx="181" cy="317"/>
          </a:xfrm>
        </p:grpSpPr>
        <p:sp>
          <p:nvSpPr>
            <p:cNvPr id="28725" name="Line 1156">
              <a:extLst>
                <a:ext uri="{FF2B5EF4-FFF2-40B4-BE49-F238E27FC236}">
                  <a16:creationId xmlns:a16="http://schemas.microsoft.com/office/drawing/2014/main" xmlns="" id="{FCC93401-E010-4B7F-9A4A-4396612FCC39}"/>
                </a:ext>
              </a:extLst>
            </p:cNvPr>
            <p:cNvSpPr>
              <a:spLocks noChangeShapeType="1"/>
            </p:cNvSpPr>
            <p:nvPr/>
          </p:nvSpPr>
          <p:spPr bwMode="auto">
            <a:xfrm>
              <a:off x="1292" y="3113"/>
              <a:ext cx="0" cy="317"/>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8726" name="Line 1157">
              <a:extLst>
                <a:ext uri="{FF2B5EF4-FFF2-40B4-BE49-F238E27FC236}">
                  <a16:creationId xmlns:a16="http://schemas.microsoft.com/office/drawing/2014/main" xmlns="" id="{F35FE411-0145-489F-AB03-A4661942233A}"/>
                </a:ext>
              </a:extLst>
            </p:cNvPr>
            <p:cNvSpPr>
              <a:spLocks noChangeShapeType="1"/>
            </p:cNvSpPr>
            <p:nvPr/>
          </p:nvSpPr>
          <p:spPr bwMode="auto">
            <a:xfrm>
              <a:off x="1202" y="3113"/>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8727" name="Line 1158">
              <a:extLst>
                <a:ext uri="{FF2B5EF4-FFF2-40B4-BE49-F238E27FC236}">
                  <a16:creationId xmlns:a16="http://schemas.microsoft.com/office/drawing/2014/main" xmlns="" id="{8D8E9BDA-750F-46F6-BB13-05EF7EA1816A}"/>
                </a:ext>
              </a:extLst>
            </p:cNvPr>
            <p:cNvSpPr>
              <a:spLocks noChangeShapeType="1"/>
            </p:cNvSpPr>
            <p:nvPr/>
          </p:nvSpPr>
          <p:spPr bwMode="auto">
            <a:xfrm>
              <a:off x="1202" y="3430"/>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sp>
        <p:nvSpPr>
          <p:cNvPr id="28698" name="Oval 1159">
            <a:extLst>
              <a:ext uri="{FF2B5EF4-FFF2-40B4-BE49-F238E27FC236}">
                <a16:creationId xmlns:a16="http://schemas.microsoft.com/office/drawing/2014/main" xmlns="" id="{ECDBFA8B-27DA-4202-A743-D9D3253CA025}"/>
              </a:ext>
            </a:extLst>
          </p:cNvPr>
          <p:cNvSpPr>
            <a:spLocks noChangeArrowheads="1"/>
          </p:cNvSpPr>
          <p:nvPr/>
        </p:nvSpPr>
        <p:spPr bwMode="auto">
          <a:xfrm>
            <a:off x="5943600" y="2144713"/>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p>
        </p:txBody>
      </p:sp>
      <p:sp>
        <p:nvSpPr>
          <p:cNvPr id="28699" name="Oval 1160">
            <a:extLst>
              <a:ext uri="{FF2B5EF4-FFF2-40B4-BE49-F238E27FC236}">
                <a16:creationId xmlns:a16="http://schemas.microsoft.com/office/drawing/2014/main" xmlns="" id="{D203B173-C88D-481C-AC35-5DD5F4E8AA3E}"/>
              </a:ext>
            </a:extLst>
          </p:cNvPr>
          <p:cNvSpPr>
            <a:spLocks noChangeArrowheads="1"/>
          </p:cNvSpPr>
          <p:nvPr/>
        </p:nvSpPr>
        <p:spPr bwMode="auto">
          <a:xfrm>
            <a:off x="6692900" y="2449513"/>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p>
        </p:txBody>
      </p:sp>
      <p:sp>
        <p:nvSpPr>
          <p:cNvPr id="28700" name="Line 1161">
            <a:extLst>
              <a:ext uri="{FF2B5EF4-FFF2-40B4-BE49-F238E27FC236}">
                <a16:creationId xmlns:a16="http://schemas.microsoft.com/office/drawing/2014/main" xmlns="" id="{21D4A037-D167-4AAC-8C72-2098B6675F60}"/>
              </a:ext>
            </a:extLst>
          </p:cNvPr>
          <p:cNvSpPr>
            <a:spLocks noChangeShapeType="1"/>
          </p:cNvSpPr>
          <p:nvPr/>
        </p:nvSpPr>
        <p:spPr bwMode="auto">
          <a:xfrm>
            <a:off x="4724400" y="4278313"/>
            <a:ext cx="2667000"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nvGrpSpPr>
          <p:cNvPr id="28701" name="Group 1162">
            <a:extLst>
              <a:ext uri="{FF2B5EF4-FFF2-40B4-BE49-F238E27FC236}">
                <a16:creationId xmlns:a16="http://schemas.microsoft.com/office/drawing/2014/main" xmlns="" id="{A7F63761-5138-430C-A1CF-1CC25B6E21A6}"/>
              </a:ext>
            </a:extLst>
          </p:cNvPr>
          <p:cNvGrpSpPr>
            <a:grpSpLocks/>
          </p:cNvGrpSpPr>
          <p:nvPr/>
        </p:nvGrpSpPr>
        <p:grpSpPr bwMode="auto">
          <a:xfrm>
            <a:off x="6616700" y="3694113"/>
            <a:ext cx="287338" cy="579437"/>
            <a:chOff x="1202" y="3113"/>
            <a:chExt cx="181" cy="317"/>
          </a:xfrm>
        </p:grpSpPr>
        <p:sp>
          <p:nvSpPr>
            <p:cNvPr id="28722" name="Line 1163">
              <a:extLst>
                <a:ext uri="{FF2B5EF4-FFF2-40B4-BE49-F238E27FC236}">
                  <a16:creationId xmlns:a16="http://schemas.microsoft.com/office/drawing/2014/main" xmlns="" id="{CE42BB4E-F139-4D86-BCE3-73B07817FD3C}"/>
                </a:ext>
              </a:extLst>
            </p:cNvPr>
            <p:cNvSpPr>
              <a:spLocks noChangeShapeType="1"/>
            </p:cNvSpPr>
            <p:nvPr/>
          </p:nvSpPr>
          <p:spPr bwMode="auto">
            <a:xfrm>
              <a:off x="1292" y="3113"/>
              <a:ext cx="0" cy="317"/>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8723" name="Line 1164">
              <a:extLst>
                <a:ext uri="{FF2B5EF4-FFF2-40B4-BE49-F238E27FC236}">
                  <a16:creationId xmlns:a16="http://schemas.microsoft.com/office/drawing/2014/main" xmlns="" id="{2E0F4C15-7B6C-4FB4-9741-6FA5057303A4}"/>
                </a:ext>
              </a:extLst>
            </p:cNvPr>
            <p:cNvSpPr>
              <a:spLocks noChangeShapeType="1"/>
            </p:cNvSpPr>
            <p:nvPr/>
          </p:nvSpPr>
          <p:spPr bwMode="auto">
            <a:xfrm>
              <a:off x="1202" y="3113"/>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8724" name="Line 1165">
              <a:extLst>
                <a:ext uri="{FF2B5EF4-FFF2-40B4-BE49-F238E27FC236}">
                  <a16:creationId xmlns:a16="http://schemas.microsoft.com/office/drawing/2014/main" xmlns="" id="{A6C25A36-3799-4771-8CCE-B97719146999}"/>
                </a:ext>
              </a:extLst>
            </p:cNvPr>
            <p:cNvSpPr>
              <a:spLocks noChangeShapeType="1"/>
            </p:cNvSpPr>
            <p:nvPr/>
          </p:nvSpPr>
          <p:spPr bwMode="auto">
            <a:xfrm>
              <a:off x="1202" y="3430"/>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grpSp>
        <p:nvGrpSpPr>
          <p:cNvPr id="28702" name="Group 1166">
            <a:extLst>
              <a:ext uri="{FF2B5EF4-FFF2-40B4-BE49-F238E27FC236}">
                <a16:creationId xmlns:a16="http://schemas.microsoft.com/office/drawing/2014/main" xmlns="" id="{D1385809-B060-4B89-927F-EBD7F55806EE}"/>
              </a:ext>
            </a:extLst>
          </p:cNvPr>
          <p:cNvGrpSpPr>
            <a:grpSpLocks/>
          </p:cNvGrpSpPr>
          <p:nvPr/>
        </p:nvGrpSpPr>
        <p:grpSpPr bwMode="auto">
          <a:xfrm>
            <a:off x="5867400" y="3973513"/>
            <a:ext cx="304800" cy="579437"/>
            <a:chOff x="1202" y="3113"/>
            <a:chExt cx="181" cy="317"/>
          </a:xfrm>
        </p:grpSpPr>
        <p:sp>
          <p:nvSpPr>
            <p:cNvPr id="28719" name="Line 1167">
              <a:extLst>
                <a:ext uri="{FF2B5EF4-FFF2-40B4-BE49-F238E27FC236}">
                  <a16:creationId xmlns:a16="http://schemas.microsoft.com/office/drawing/2014/main" xmlns="" id="{8733AF9A-33AD-4AE6-9EA1-7826C047C59D}"/>
                </a:ext>
              </a:extLst>
            </p:cNvPr>
            <p:cNvSpPr>
              <a:spLocks noChangeShapeType="1"/>
            </p:cNvSpPr>
            <p:nvPr/>
          </p:nvSpPr>
          <p:spPr bwMode="auto">
            <a:xfrm>
              <a:off x="1292" y="3113"/>
              <a:ext cx="0" cy="317"/>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8720" name="Line 1168">
              <a:extLst>
                <a:ext uri="{FF2B5EF4-FFF2-40B4-BE49-F238E27FC236}">
                  <a16:creationId xmlns:a16="http://schemas.microsoft.com/office/drawing/2014/main" xmlns="" id="{F6BDB1D9-0E76-445A-9A47-93F13649805D}"/>
                </a:ext>
              </a:extLst>
            </p:cNvPr>
            <p:cNvSpPr>
              <a:spLocks noChangeShapeType="1"/>
            </p:cNvSpPr>
            <p:nvPr/>
          </p:nvSpPr>
          <p:spPr bwMode="auto">
            <a:xfrm>
              <a:off x="1202" y="3113"/>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8721" name="Line 1169">
              <a:extLst>
                <a:ext uri="{FF2B5EF4-FFF2-40B4-BE49-F238E27FC236}">
                  <a16:creationId xmlns:a16="http://schemas.microsoft.com/office/drawing/2014/main" xmlns="" id="{B7312365-6B46-4014-80EE-96EE92C007F2}"/>
                </a:ext>
              </a:extLst>
            </p:cNvPr>
            <p:cNvSpPr>
              <a:spLocks noChangeShapeType="1"/>
            </p:cNvSpPr>
            <p:nvPr/>
          </p:nvSpPr>
          <p:spPr bwMode="auto">
            <a:xfrm>
              <a:off x="1202" y="3430"/>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sp>
        <p:nvSpPr>
          <p:cNvPr id="28703" name="Oval 1170">
            <a:extLst>
              <a:ext uri="{FF2B5EF4-FFF2-40B4-BE49-F238E27FC236}">
                <a16:creationId xmlns:a16="http://schemas.microsoft.com/office/drawing/2014/main" xmlns="" id="{1C6FCBD3-2AA8-44BA-A46F-93327BD9C079}"/>
              </a:ext>
            </a:extLst>
          </p:cNvPr>
          <p:cNvSpPr>
            <a:spLocks noChangeArrowheads="1"/>
          </p:cNvSpPr>
          <p:nvPr/>
        </p:nvSpPr>
        <p:spPr bwMode="auto">
          <a:xfrm>
            <a:off x="5943600" y="4202113"/>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p>
        </p:txBody>
      </p:sp>
      <p:sp>
        <p:nvSpPr>
          <p:cNvPr id="28704" name="Oval 1171">
            <a:extLst>
              <a:ext uri="{FF2B5EF4-FFF2-40B4-BE49-F238E27FC236}">
                <a16:creationId xmlns:a16="http://schemas.microsoft.com/office/drawing/2014/main" xmlns="" id="{7565F5D6-5FFC-4C0C-9173-080B779A3D08}"/>
              </a:ext>
            </a:extLst>
          </p:cNvPr>
          <p:cNvSpPr>
            <a:spLocks noChangeArrowheads="1"/>
          </p:cNvSpPr>
          <p:nvPr/>
        </p:nvSpPr>
        <p:spPr bwMode="auto">
          <a:xfrm>
            <a:off x="6680200" y="3884613"/>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p>
        </p:txBody>
      </p:sp>
      <p:grpSp>
        <p:nvGrpSpPr>
          <p:cNvPr id="28705" name="Group 1172">
            <a:extLst>
              <a:ext uri="{FF2B5EF4-FFF2-40B4-BE49-F238E27FC236}">
                <a16:creationId xmlns:a16="http://schemas.microsoft.com/office/drawing/2014/main" xmlns="" id="{DB9A3D0C-0AF8-448B-881C-88EFD496FEF9}"/>
              </a:ext>
            </a:extLst>
          </p:cNvPr>
          <p:cNvGrpSpPr>
            <a:grpSpLocks/>
          </p:cNvGrpSpPr>
          <p:nvPr/>
        </p:nvGrpSpPr>
        <p:grpSpPr bwMode="auto">
          <a:xfrm>
            <a:off x="5029200" y="4278313"/>
            <a:ext cx="304800" cy="579437"/>
            <a:chOff x="1202" y="3113"/>
            <a:chExt cx="181" cy="317"/>
          </a:xfrm>
        </p:grpSpPr>
        <p:sp>
          <p:nvSpPr>
            <p:cNvPr id="28716" name="Line 1173">
              <a:extLst>
                <a:ext uri="{FF2B5EF4-FFF2-40B4-BE49-F238E27FC236}">
                  <a16:creationId xmlns:a16="http://schemas.microsoft.com/office/drawing/2014/main" xmlns="" id="{600A2BE0-5F71-4A9E-AFA4-A74148684CBA}"/>
                </a:ext>
              </a:extLst>
            </p:cNvPr>
            <p:cNvSpPr>
              <a:spLocks noChangeShapeType="1"/>
            </p:cNvSpPr>
            <p:nvPr/>
          </p:nvSpPr>
          <p:spPr bwMode="auto">
            <a:xfrm>
              <a:off x="1292" y="3113"/>
              <a:ext cx="0" cy="317"/>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8717" name="Line 1174">
              <a:extLst>
                <a:ext uri="{FF2B5EF4-FFF2-40B4-BE49-F238E27FC236}">
                  <a16:creationId xmlns:a16="http://schemas.microsoft.com/office/drawing/2014/main" xmlns="" id="{ACE31CD3-0A49-4C86-BB88-681894A411DA}"/>
                </a:ext>
              </a:extLst>
            </p:cNvPr>
            <p:cNvSpPr>
              <a:spLocks noChangeShapeType="1"/>
            </p:cNvSpPr>
            <p:nvPr/>
          </p:nvSpPr>
          <p:spPr bwMode="auto">
            <a:xfrm>
              <a:off x="1202" y="3113"/>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8718" name="Line 1175">
              <a:extLst>
                <a:ext uri="{FF2B5EF4-FFF2-40B4-BE49-F238E27FC236}">
                  <a16:creationId xmlns:a16="http://schemas.microsoft.com/office/drawing/2014/main" xmlns="" id="{20277186-CE64-4AE3-A467-585C82CF814C}"/>
                </a:ext>
              </a:extLst>
            </p:cNvPr>
            <p:cNvSpPr>
              <a:spLocks noChangeShapeType="1"/>
            </p:cNvSpPr>
            <p:nvPr/>
          </p:nvSpPr>
          <p:spPr bwMode="auto">
            <a:xfrm>
              <a:off x="1202" y="3430"/>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sp>
        <p:nvSpPr>
          <p:cNvPr id="28706" name="Oval 1176">
            <a:extLst>
              <a:ext uri="{FF2B5EF4-FFF2-40B4-BE49-F238E27FC236}">
                <a16:creationId xmlns:a16="http://schemas.microsoft.com/office/drawing/2014/main" xmlns="" id="{A39119AA-E628-4897-80BA-0AED180F890C}"/>
              </a:ext>
            </a:extLst>
          </p:cNvPr>
          <p:cNvSpPr>
            <a:spLocks noChangeArrowheads="1"/>
          </p:cNvSpPr>
          <p:nvPr/>
        </p:nvSpPr>
        <p:spPr bwMode="auto">
          <a:xfrm>
            <a:off x="5105400" y="4506913"/>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p>
        </p:txBody>
      </p:sp>
      <p:grpSp>
        <p:nvGrpSpPr>
          <p:cNvPr id="28707" name="Group 1177">
            <a:extLst>
              <a:ext uri="{FF2B5EF4-FFF2-40B4-BE49-F238E27FC236}">
                <a16:creationId xmlns:a16="http://schemas.microsoft.com/office/drawing/2014/main" xmlns="" id="{245FE3A4-DF48-473C-9DF2-2974CA30ED28}"/>
              </a:ext>
            </a:extLst>
          </p:cNvPr>
          <p:cNvGrpSpPr>
            <a:grpSpLocks/>
          </p:cNvGrpSpPr>
          <p:nvPr/>
        </p:nvGrpSpPr>
        <p:grpSpPr bwMode="auto">
          <a:xfrm>
            <a:off x="5016500" y="1638300"/>
            <a:ext cx="304800" cy="579438"/>
            <a:chOff x="1202" y="3113"/>
            <a:chExt cx="181" cy="317"/>
          </a:xfrm>
        </p:grpSpPr>
        <p:sp>
          <p:nvSpPr>
            <p:cNvPr id="28713" name="Line 1178">
              <a:extLst>
                <a:ext uri="{FF2B5EF4-FFF2-40B4-BE49-F238E27FC236}">
                  <a16:creationId xmlns:a16="http://schemas.microsoft.com/office/drawing/2014/main" xmlns="" id="{69B8A996-F733-4B30-B111-0F2F516FDBBB}"/>
                </a:ext>
              </a:extLst>
            </p:cNvPr>
            <p:cNvSpPr>
              <a:spLocks noChangeShapeType="1"/>
            </p:cNvSpPr>
            <p:nvPr/>
          </p:nvSpPr>
          <p:spPr bwMode="auto">
            <a:xfrm>
              <a:off x="1292" y="3113"/>
              <a:ext cx="0" cy="317"/>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8714" name="Line 1179">
              <a:extLst>
                <a:ext uri="{FF2B5EF4-FFF2-40B4-BE49-F238E27FC236}">
                  <a16:creationId xmlns:a16="http://schemas.microsoft.com/office/drawing/2014/main" xmlns="" id="{F4FBA379-7EDF-4CAB-82D9-E76913099D9E}"/>
                </a:ext>
              </a:extLst>
            </p:cNvPr>
            <p:cNvSpPr>
              <a:spLocks noChangeShapeType="1"/>
            </p:cNvSpPr>
            <p:nvPr/>
          </p:nvSpPr>
          <p:spPr bwMode="auto">
            <a:xfrm>
              <a:off x="1202" y="3113"/>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28715" name="Line 1180">
              <a:extLst>
                <a:ext uri="{FF2B5EF4-FFF2-40B4-BE49-F238E27FC236}">
                  <a16:creationId xmlns:a16="http://schemas.microsoft.com/office/drawing/2014/main" xmlns="" id="{7BB2F586-EF23-4CF3-8311-795455FE0635}"/>
                </a:ext>
              </a:extLst>
            </p:cNvPr>
            <p:cNvSpPr>
              <a:spLocks noChangeShapeType="1"/>
            </p:cNvSpPr>
            <p:nvPr/>
          </p:nvSpPr>
          <p:spPr bwMode="auto">
            <a:xfrm>
              <a:off x="1202" y="3430"/>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sp>
        <p:nvSpPr>
          <p:cNvPr id="28708" name="Oval 1181">
            <a:extLst>
              <a:ext uri="{FF2B5EF4-FFF2-40B4-BE49-F238E27FC236}">
                <a16:creationId xmlns:a16="http://schemas.microsoft.com/office/drawing/2014/main" xmlns="" id="{B0B71576-E1AF-4D1E-9E24-68EDD13130E2}"/>
              </a:ext>
            </a:extLst>
          </p:cNvPr>
          <p:cNvSpPr>
            <a:spLocks noChangeArrowheads="1"/>
          </p:cNvSpPr>
          <p:nvPr/>
        </p:nvSpPr>
        <p:spPr bwMode="auto">
          <a:xfrm>
            <a:off x="5080000" y="1827213"/>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p>
        </p:txBody>
      </p:sp>
      <p:sp>
        <p:nvSpPr>
          <p:cNvPr id="28709" name="Rectangle 1184">
            <a:extLst>
              <a:ext uri="{FF2B5EF4-FFF2-40B4-BE49-F238E27FC236}">
                <a16:creationId xmlns:a16="http://schemas.microsoft.com/office/drawing/2014/main" xmlns="" id="{26FAE817-4048-4743-884F-23BF0FD5B283}"/>
              </a:ext>
            </a:extLst>
          </p:cNvPr>
          <p:cNvSpPr>
            <a:spLocks noChangeArrowheads="1"/>
          </p:cNvSpPr>
          <p:nvPr/>
        </p:nvSpPr>
        <p:spPr bwMode="auto">
          <a:xfrm>
            <a:off x="242888" y="0"/>
            <a:ext cx="8686800" cy="8572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sz="3600"/>
              <a:t>合否判定基準に不確かさを取り入れる手法</a:t>
            </a:r>
          </a:p>
        </p:txBody>
      </p:sp>
      <p:sp>
        <p:nvSpPr>
          <p:cNvPr id="28710" name="Text Box 1185">
            <a:extLst>
              <a:ext uri="{FF2B5EF4-FFF2-40B4-BE49-F238E27FC236}">
                <a16:creationId xmlns:a16="http://schemas.microsoft.com/office/drawing/2014/main" xmlns="" id="{E8BE771F-C20D-4305-A6FC-D5B2D69B31A2}"/>
              </a:ext>
            </a:extLst>
          </p:cNvPr>
          <p:cNvSpPr txBox="1">
            <a:spLocks noChangeArrowheads="1"/>
          </p:cNvSpPr>
          <p:nvPr/>
        </p:nvSpPr>
        <p:spPr bwMode="auto">
          <a:xfrm>
            <a:off x="7620000" y="2068513"/>
            <a:ext cx="1524000" cy="8239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FontTx/>
              <a:buNone/>
            </a:pPr>
            <a:r>
              <a:rPr lang="ja-JP" altLang="en-US" sz="2400"/>
              <a:t>合否判定</a:t>
            </a:r>
          </a:p>
          <a:p>
            <a:pPr eaLnBrk="1" hangingPunct="1">
              <a:lnSpc>
                <a:spcPct val="40000"/>
              </a:lnSpc>
              <a:spcBef>
                <a:spcPct val="50000"/>
              </a:spcBef>
              <a:buFontTx/>
              <a:buNone/>
            </a:pPr>
            <a:r>
              <a:rPr lang="ja-JP" altLang="en-US" sz="2400"/>
              <a:t>  の上限</a:t>
            </a:r>
          </a:p>
        </p:txBody>
      </p:sp>
      <p:sp>
        <p:nvSpPr>
          <p:cNvPr id="28711" name="Text Box 1186">
            <a:extLst>
              <a:ext uri="{FF2B5EF4-FFF2-40B4-BE49-F238E27FC236}">
                <a16:creationId xmlns:a16="http://schemas.microsoft.com/office/drawing/2014/main" xmlns="" id="{9F4D4D18-3559-4D52-9B83-0D0D5B4132B9}"/>
              </a:ext>
            </a:extLst>
          </p:cNvPr>
          <p:cNvSpPr txBox="1">
            <a:spLocks noChangeArrowheads="1"/>
          </p:cNvSpPr>
          <p:nvPr/>
        </p:nvSpPr>
        <p:spPr bwMode="auto">
          <a:xfrm>
            <a:off x="7620000" y="3592513"/>
            <a:ext cx="1524000" cy="8239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FontTx/>
              <a:buNone/>
            </a:pPr>
            <a:r>
              <a:rPr lang="ja-JP" altLang="en-US" sz="2400"/>
              <a:t>合否判定</a:t>
            </a:r>
          </a:p>
          <a:p>
            <a:pPr eaLnBrk="1" hangingPunct="1">
              <a:lnSpc>
                <a:spcPct val="40000"/>
              </a:lnSpc>
              <a:spcBef>
                <a:spcPct val="50000"/>
              </a:spcBef>
              <a:buFontTx/>
              <a:buNone/>
            </a:pPr>
            <a:r>
              <a:rPr lang="ja-JP" altLang="en-US" sz="2400"/>
              <a:t>  の下限</a:t>
            </a:r>
          </a:p>
        </p:txBody>
      </p:sp>
      <p:sp>
        <p:nvSpPr>
          <p:cNvPr id="28712" name="Text Box 1187">
            <a:extLst>
              <a:ext uri="{FF2B5EF4-FFF2-40B4-BE49-F238E27FC236}">
                <a16:creationId xmlns:a16="http://schemas.microsoft.com/office/drawing/2014/main" xmlns="" id="{D0233A66-AFA9-499E-8677-E15334D04993}"/>
              </a:ext>
            </a:extLst>
          </p:cNvPr>
          <p:cNvSpPr txBox="1">
            <a:spLocks noChangeArrowheads="1"/>
          </p:cNvSpPr>
          <p:nvPr/>
        </p:nvSpPr>
        <p:spPr bwMode="auto">
          <a:xfrm>
            <a:off x="395288" y="5300663"/>
            <a:ext cx="8077200" cy="8302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FontTx/>
              <a:buNone/>
            </a:pPr>
            <a:r>
              <a:rPr lang="ja-JP" altLang="en-US" sz="2400"/>
              <a:t>注：ここで取り扱っている不確かさは，校正の不確かさなどの今まで取り扱ってきた不確かさとは違うものになることがある．</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Rectangle 2">
            <a:extLst>
              <a:ext uri="{FF2B5EF4-FFF2-40B4-BE49-F238E27FC236}">
                <a16:creationId xmlns:a16="http://schemas.microsoft.com/office/drawing/2014/main" xmlns="" id="{1D6BBB46-DCA5-44F8-BF44-EDEFE28F5D6E}"/>
              </a:ext>
            </a:extLst>
          </p:cNvPr>
          <p:cNvSpPr>
            <a:spLocks noGrp="1" noChangeArrowheads="1"/>
          </p:cNvSpPr>
          <p:nvPr>
            <p:ph type="title"/>
          </p:nvPr>
        </p:nvSpPr>
        <p:spPr>
          <a:xfrm>
            <a:off x="457200" y="-214313"/>
            <a:ext cx="8229600" cy="1143001"/>
          </a:xfrm>
        </p:spPr>
        <p:txBody>
          <a:bodyPr/>
          <a:lstStyle/>
          <a:p>
            <a:r>
              <a:rPr lang="ja-JP" altLang="en-US">
                <a:solidFill>
                  <a:schemeClr val="tx1"/>
                </a:solidFill>
              </a:rPr>
              <a:t>この</a:t>
            </a:r>
            <a:r>
              <a:rPr lang="en-US" altLang="ja-JP">
                <a:solidFill>
                  <a:schemeClr val="tx1"/>
                </a:solidFill>
              </a:rPr>
              <a:t>2</a:t>
            </a:r>
            <a:r>
              <a:rPr lang="ja-JP" altLang="en-US">
                <a:solidFill>
                  <a:schemeClr val="tx1"/>
                </a:solidFill>
              </a:rPr>
              <a:t>日間で学んできた不確かさ</a:t>
            </a:r>
          </a:p>
        </p:txBody>
      </p:sp>
      <p:sp>
        <p:nvSpPr>
          <p:cNvPr id="3" name="Rectangle 3">
            <a:extLst>
              <a:ext uri="{FF2B5EF4-FFF2-40B4-BE49-F238E27FC236}">
                <a16:creationId xmlns:a16="http://schemas.microsoft.com/office/drawing/2014/main" xmlns="" id="{B4761CBB-DEFC-418A-A91E-CBB446F24F01}"/>
              </a:ext>
            </a:extLst>
          </p:cNvPr>
          <p:cNvSpPr txBox="1">
            <a:spLocks noChangeArrowheads="1"/>
          </p:cNvSpPr>
          <p:nvPr/>
        </p:nvSpPr>
        <p:spPr>
          <a:xfrm>
            <a:off x="457200" y="1600200"/>
            <a:ext cx="8229600" cy="3352800"/>
          </a:xfrm>
          <a:prstGeom prst="rect">
            <a:avLst/>
          </a:prstGeom>
        </p:spPr>
        <p:txBody>
          <a:bodyPr/>
          <a:lstStyle/>
          <a:p>
            <a:pPr marL="342900" indent="-342900">
              <a:spcBef>
                <a:spcPct val="20000"/>
              </a:spcBef>
              <a:buFontTx/>
              <a:buChar char="•"/>
              <a:defRPr/>
            </a:pPr>
            <a:r>
              <a:rPr lang="ja-JP" altLang="en-US" sz="2800" b="1" kern="0" dirty="0">
                <a:latin typeface="+mn-lt"/>
                <a:ea typeface="+mn-ea"/>
              </a:rPr>
              <a:t>繰返し測定のばらつきを評価する</a:t>
            </a:r>
          </a:p>
          <a:p>
            <a:pPr marL="342900" indent="-342900">
              <a:spcBef>
                <a:spcPct val="20000"/>
              </a:spcBef>
              <a:buFontTx/>
              <a:buChar char="•"/>
              <a:defRPr/>
            </a:pPr>
            <a:endParaRPr lang="ja-JP" altLang="en-US" sz="2800" kern="0" dirty="0">
              <a:latin typeface="+mn-lt"/>
              <a:ea typeface="+mn-ea"/>
            </a:endParaRPr>
          </a:p>
          <a:p>
            <a:pPr marL="342900" indent="-342900">
              <a:spcBef>
                <a:spcPct val="20000"/>
              </a:spcBef>
              <a:buFontTx/>
              <a:buChar char="•"/>
              <a:defRPr/>
            </a:pPr>
            <a:endParaRPr lang="ja-JP" altLang="en-US" sz="2800" kern="0" dirty="0">
              <a:latin typeface="+mn-lt"/>
              <a:ea typeface="+mn-ea"/>
            </a:endParaRPr>
          </a:p>
          <a:p>
            <a:pPr marL="342900" indent="-342900">
              <a:spcBef>
                <a:spcPct val="20000"/>
              </a:spcBef>
              <a:buFontTx/>
              <a:buChar char="•"/>
              <a:defRPr/>
            </a:pPr>
            <a:r>
              <a:rPr lang="ja-JP" altLang="en-US" sz="2800" b="1" kern="0" dirty="0">
                <a:latin typeface="+mn-lt"/>
                <a:ea typeface="+mn-ea"/>
              </a:rPr>
              <a:t>校正証明書の不確かさを引用する</a:t>
            </a:r>
          </a:p>
          <a:p>
            <a:pPr marL="342900" indent="-342900">
              <a:spcBef>
                <a:spcPct val="20000"/>
              </a:spcBef>
              <a:buFontTx/>
              <a:buChar char="•"/>
              <a:defRPr/>
            </a:pPr>
            <a:endParaRPr lang="ja-JP" altLang="en-US" sz="2800" kern="0" dirty="0">
              <a:latin typeface="+mn-lt"/>
              <a:ea typeface="+mn-ea"/>
            </a:endParaRPr>
          </a:p>
          <a:p>
            <a:pPr marL="342900" indent="-342900">
              <a:spcBef>
                <a:spcPct val="20000"/>
              </a:spcBef>
              <a:buFont typeface="Wingdings" pitchFamily="2" charset="2"/>
              <a:buNone/>
              <a:defRPr/>
            </a:pPr>
            <a:endParaRPr lang="en-US" altLang="ja-JP" sz="2800" kern="0" dirty="0">
              <a:latin typeface="+mn-lt"/>
              <a:ea typeface="+mn-ea"/>
            </a:endParaRPr>
          </a:p>
        </p:txBody>
      </p:sp>
      <p:sp>
        <p:nvSpPr>
          <p:cNvPr id="30724" name="Text Box 4">
            <a:extLst>
              <a:ext uri="{FF2B5EF4-FFF2-40B4-BE49-F238E27FC236}">
                <a16:creationId xmlns:a16="http://schemas.microsoft.com/office/drawing/2014/main" xmlns="" id="{0D829670-0196-43FB-A498-E9CB0B4B6229}"/>
              </a:ext>
            </a:extLst>
          </p:cNvPr>
          <p:cNvSpPr txBox="1">
            <a:spLocks noChangeArrowheads="1"/>
          </p:cNvSpPr>
          <p:nvPr/>
        </p:nvSpPr>
        <p:spPr bwMode="auto">
          <a:xfrm>
            <a:off x="1219200" y="2209800"/>
            <a:ext cx="7315200" cy="519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FontTx/>
              <a:buNone/>
            </a:pPr>
            <a:r>
              <a:rPr lang="ja-JP" altLang="en-US" sz="2800"/>
              <a:t>測定対象と使用する測定器の両方に起因する</a:t>
            </a:r>
          </a:p>
        </p:txBody>
      </p:sp>
      <p:sp>
        <p:nvSpPr>
          <p:cNvPr id="30725" name="AutoShape 6">
            <a:extLst>
              <a:ext uri="{FF2B5EF4-FFF2-40B4-BE49-F238E27FC236}">
                <a16:creationId xmlns:a16="http://schemas.microsoft.com/office/drawing/2014/main" xmlns="" id="{C7AFCB64-1072-418A-BC5A-D67EF1AD0E61}"/>
              </a:ext>
            </a:extLst>
          </p:cNvPr>
          <p:cNvSpPr>
            <a:spLocks noChangeArrowheads="1"/>
          </p:cNvSpPr>
          <p:nvPr/>
        </p:nvSpPr>
        <p:spPr bwMode="auto">
          <a:xfrm>
            <a:off x="1143000" y="5105400"/>
            <a:ext cx="685800" cy="533400"/>
          </a:xfrm>
          <a:prstGeom prst="rightArrow">
            <a:avLst>
              <a:gd name="adj1" fmla="val 50000"/>
              <a:gd name="adj2" fmla="val 32143"/>
            </a:avLst>
          </a:prstGeom>
          <a:solidFill>
            <a:srgbClr val="FFFF00"/>
          </a:solidFill>
          <a:ln w="9525">
            <a:solidFill>
              <a:schemeClr val="tx1"/>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30726" name="Text Box 7">
            <a:extLst>
              <a:ext uri="{FF2B5EF4-FFF2-40B4-BE49-F238E27FC236}">
                <a16:creationId xmlns:a16="http://schemas.microsoft.com/office/drawing/2014/main" xmlns="" id="{DA0DAE9F-4D7D-4317-9D10-AD828836C850}"/>
              </a:ext>
            </a:extLst>
          </p:cNvPr>
          <p:cNvSpPr txBox="1">
            <a:spLocks noChangeArrowheads="1"/>
          </p:cNvSpPr>
          <p:nvPr/>
        </p:nvSpPr>
        <p:spPr bwMode="auto">
          <a:xfrm>
            <a:off x="1981200" y="5105400"/>
            <a:ext cx="5111750" cy="5540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FontTx/>
              <a:buNone/>
            </a:pPr>
            <a:r>
              <a:rPr lang="ja-JP" altLang="en-US" sz="3000"/>
              <a:t>不確かさは測定ごとに異なる</a:t>
            </a:r>
          </a:p>
        </p:txBody>
      </p:sp>
      <p:sp>
        <p:nvSpPr>
          <p:cNvPr id="30727" name="Text Box 5">
            <a:extLst>
              <a:ext uri="{FF2B5EF4-FFF2-40B4-BE49-F238E27FC236}">
                <a16:creationId xmlns:a16="http://schemas.microsoft.com/office/drawing/2014/main" xmlns="" id="{14ACC131-B602-4404-8811-08AA6244317A}"/>
              </a:ext>
            </a:extLst>
          </p:cNvPr>
          <p:cNvSpPr txBox="1">
            <a:spLocks noChangeArrowheads="1"/>
          </p:cNvSpPr>
          <p:nvPr/>
        </p:nvSpPr>
        <p:spPr bwMode="auto">
          <a:xfrm>
            <a:off x="1219200" y="3962400"/>
            <a:ext cx="7924800" cy="519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FontTx/>
              <a:buNone/>
            </a:pPr>
            <a:r>
              <a:rPr lang="ja-JP" altLang="en-US" sz="2800"/>
              <a:t>使用する測定器がどのように校正されたかで変わる</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3">
            <a:extLst>
              <a:ext uri="{FF2B5EF4-FFF2-40B4-BE49-F238E27FC236}">
                <a16:creationId xmlns:a16="http://schemas.microsoft.com/office/drawing/2014/main" xmlns="" id="{E0C7E4D6-1FDA-427B-9AFF-29A4814E1DD2}"/>
              </a:ext>
            </a:extLst>
          </p:cNvPr>
          <p:cNvSpPr txBox="1">
            <a:spLocks noChangeArrowheads="1"/>
          </p:cNvSpPr>
          <p:nvPr/>
        </p:nvSpPr>
        <p:spPr>
          <a:xfrm>
            <a:off x="827088" y="2060575"/>
            <a:ext cx="7751762" cy="3695700"/>
          </a:xfrm>
          <a:prstGeom prst="rect">
            <a:avLst/>
          </a:prstGeom>
        </p:spPr>
        <p:txBody>
          <a:bodyPr/>
          <a:lstStyle/>
          <a:p>
            <a:pPr marL="342900" indent="-342900">
              <a:lnSpc>
                <a:spcPct val="85000"/>
              </a:lnSpc>
              <a:spcBef>
                <a:spcPct val="20000"/>
              </a:spcBef>
              <a:buFont typeface="Wingdings" pitchFamily="2" charset="2"/>
              <a:buNone/>
              <a:defRPr/>
            </a:pPr>
            <a:r>
              <a:rPr lang="ja-JP" altLang="en-US" sz="3200" kern="0" dirty="0">
                <a:latin typeface="Times New Roman" pitchFamily="18" charset="0"/>
                <a:ea typeface="+mn-ea"/>
                <a:cs typeface="Times New Roman" pitchFamily="18" charset="0"/>
              </a:rPr>
              <a:t>   欧州の</a:t>
            </a:r>
            <a:r>
              <a:rPr lang="en-US" altLang="ja-JP" sz="3200" kern="0" dirty="0">
                <a:latin typeface="Times New Roman" pitchFamily="18" charset="0"/>
                <a:ea typeface="+mn-ea"/>
                <a:cs typeface="Times New Roman" pitchFamily="18" charset="0"/>
              </a:rPr>
              <a:t>Telecom</a:t>
            </a:r>
            <a:r>
              <a:rPr lang="ja-JP" altLang="en-US" sz="3200" kern="0" dirty="0">
                <a:latin typeface="Times New Roman" pitchFamily="18" charset="0"/>
                <a:ea typeface="+mn-ea"/>
                <a:cs typeface="Times New Roman" pitchFamily="18" charset="0"/>
              </a:rPr>
              <a:t>ユーザが中心となり、電気計測器メーカ各社に、出荷検査の方法とその方法による不確かさを性能試験として開示するよう求めている。</a:t>
            </a:r>
          </a:p>
          <a:p>
            <a:pPr marL="342900" indent="-342900">
              <a:lnSpc>
                <a:spcPct val="15000"/>
              </a:lnSpc>
              <a:spcBef>
                <a:spcPct val="20000"/>
              </a:spcBef>
              <a:buFont typeface="Wingdings" pitchFamily="2" charset="2"/>
              <a:buNone/>
              <a:defRPr/>
            </a:pPr>
            <a:endParaRPr lang="ja-JP" altLang="en-US" sz="3200" kern="0" dirty="0">
              <a:latin typeface="Times New Roman" pitchFamily="18" charset="0"/>
              <a:ea typeface="+mn-ea"/>
              <a:cs typeface="Times New Roman" pitchFamily="18" charset="0"/>
            </a:endParaRPr>
          </a:p>
          <a:p>
            <a:pPr marL="342900" indent="-342900">
              <a:lnSpc>
                <a:spcPct val="85000"/>
              </a:lnSpc>
              <a:spcBef>
                <a:spcPct val="20000"/>
              </a:spcBef>
              <a:buFont typeface="Wingdings" pitchFamily="2" charset="2"/>
              <a:buNone/>
              <a:defRPr/>
            </a:pPr>
            <a:r>
              <a:rPr lang="ja-JP" altLang="en-US" sz="3200" kern="0" dirty="0">
                <a:latin typeface="Times New Roman" pitchFamily="18" charset="0"/>
                <a:ea typeface="+mn-ea"/>
                <a:cs typeface="Times New Roman" pitchFamily="18" charset="0"/>
              </a:rPr>
              <a:t>   一部の電気計測器メーカではこの要求に応え、既に詳細な性能試験方法と不確かさをガードバンドとした許容範囲を開示している。</a:t>
            </a:r>
          </a:p>
          <a:p>
            <a:pPr marL="342900" indent="-342900">
              <a:lnSpc>
                <a:spcPct val="15000"/>
              </a:lnSpc>
              <a:spcBef>
                <a:spcPct val="20000"/>
              </a:spcBef>
              <a:buFont typeface="Wingdings" pitchFamily="2" charset="2"/>
              <a:buNone/>
              <a:defRPr/>
            </a:pPr>
            <a:endParaRPr lang="ja-JP" altLang="en-US" sz="3200" kern="0" dirty="0">
              <a:latin typeface="Times New Roman" pitchFamily="18" charset="0"/>
              <a:ea typeface="+mn-ea"/>
              <a:cs typeface="Times New Roman" pitchFamily="18" charset="0"/>
            </a:endParaRPr>
          </a:p>
          <a:p>
            <a:pPr marL="342900" indent="-342900">
              <a:lnSpc>
                <a:spcPct val="85000"/>
              </a:lnSpc>
              <a:spcBef>
                <a:spcPct val="20000"/>
              </a:spcBef>
              <a:buFont typeface="Wingdings" pitchFamily="2" charset="2"/>
              <a:buNone/>
              <a:defRPr/>
            </a:pPr>
            <a:r>
              <a:rPr lang="ja-JP" altLang="en-US" sz="3200" kern="0" dirty="0">
                <a:latin typeface="Times New Roman" pitchFamily="18" charset="0"/>
                <a:ea typeface="+mn-ea"/>
                <a:cs typeface="Times New Roman" pitchFamily="18" charset="0"/>
              </a:rPr>
              <a:t>   </a:t>
            </a:r>
          </a:p>
        </p:txBody>
      </p:sp>
      <p:sp>
        <p:nvSpPr>
          <p:cNvPr id="32771" name="Rectangle 4">
            <a:extLst>
              <a:ext uri="{FF2B5EF4-FFF2-40B4-BE49-F238E27FC236}">
                <a16:creationId xmlns:a16="http://schemas.microsoft.com/office/drawing/2014/main" xmlns="" id="{1FDE41ED-7E1B-4090-B140-DA1DCE220DEE}"/>
              </a:ext>
            </a:extLst>
          </p:cNvPr>
          <p:cNvSpPr>
            <a:spLocks noGrp="1" noChangeArrowheads="1"/>
          </p:cNvSpPr>
          <p:nvPr>
            <p:ph type="title"/>
          </p:nvPr>
        </p:nvSpPr>
        <p:spPr>
          <a:xfrm>
            <a:off x="457200" y="-214313"/>
            <a:ext cx="8229600" cy="1143001"/>
          </a:xfrm>
          <a:noFill/>
        </p:spPr>
        <p:txBody>
          <a:bodyPr/>
          <a:lstStyle/>
          <a:p>
            <a:r>
              <a:rPr lang="ja-JP" altLang="en-US">
                <a:solidFill>
                  <a:schemeClr val="tx1"/>
                </a:solidFill>
              </a:rPr>
              <a:t>合否判定に不確かさを考慮する例</a:t>
            </a:r>
          </a:p>
        </p:txBody>
      </p:sp>
      <p:sp>
        <p:nvSpPr>
          <p:cNvPr id="4" name="Rectangle 3">
            <a:extLst>
              <a:ext uri="{FF2B5EF4-FFF2-40B4-BE49-F238E27FC236}">
                <a16:creationId xmlns:a16="http://schemas.microsoft.com/office/drawing/2014/main" xmlns="" id="{2BB3D862-6AE6-4452-A851-2F538C41CE75}"/>
              </a:ext>
            </a:extLst>
          </p:cNvPr>
          <p:cNvSpPr txBox="1">
            <a:spLocks noChangeArrowheads="1"/>
          </p:cNvSpPr>
          <p:nvPr/>
        </p:nvSpPr>
        <p:spPr>
          <a:xfrm>
            <a:off x="323850" y="1341438"/>
            <a:ext cx="2663825" cy="647700"/>
          </a:xfrm>
          <a:prstGeom prst="rect">
            <a:avLst/>
          </a:prstGeom>
        </p:spPr>
        <p:txBody>
          <a:bodyPr/>
          <a:lstStyle/>
          <a:p>
            <a:pPr marL="342900" indent="-342900">
              <a:spcBef>
                <a:spcPct val="20000"/>
              </a:spcBef>
              <a:buFontTx/>
              <a:buChar char="•"/>
              <a:defRPr/>
            </a:pPr>
            <a:r>
              <a:rPr lang="ja-JP" altLang="en-US" sz="2800" b="1" kern="0" dirty="0">
                <a:latin typeface="+mn-lt"/>
                <a:ea typeface="+mn-ea"/>
              </a:rPr>
              <a:t>電気計測器</a:t>
            </a:r>
          </a:p>
          <a:p>
            <a:pPr marL="342900" indent="-342900">
              <a:lnSpc>
                <a:spcPct val="85000"/>
              </a:lnSpc>
              <a:spcBef>
                <a:spcPct val="20000"/>
              </a:spcBef>
              <a:buFont typeface="Wingdings" pitchFamily="2" charset="2"/>
              <a:buNone/>
              <a:defRPr/>
            </a:pPr>
            <a:r>
              <a:rPr lang="ja-JP" altLang="en-US" sz="2800" b="1" kern="0" dirty="0">
                <a:latin typeface="+mn-lt"/>
                <a:ea typeface="+mn-ea"/>
              </a:rPr>
              <a:t>   </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2">
            <a:extLst>
              <a:ext uri="{FF2B5EF4-FFF2-40B4-BE49-F238E27FC236}">
                <a16:creationId xmlns:a16="http://schemas.microsoft.com/office/drawing/2014/main" xmlns="" id="{061EF262-24A9-40F8-93F9-D5CBC08B00AD}"/>
              </a:ext>
            </a:extLst>
          </p:cNvPr>
          <p:cNvSpPr>
            <a:spLocks noGrp="1" noChangeArrowheads="1"/>
          </p:cNvSpPr>
          <p:nvPr>
            <p:ph type="title"/>
          </p:nvPr>
        </p:nvSpPr>
        <p:spPr>
          <a:xfrm>
            <a:off x="457200" y="-214313"/>
            <a:ext cx="8229600" cy="1143001"/>
          </a:xfrm>
        </p:spPr>
        <p:txBody>
          <a:bodyPr/>
          <a:lstStyle/>
          <a:p>
            <a:r>
              <a:rPr lang="ja-JP" altLang="en-US">
                <a:solidFill>
                  <a:schemeClr val="tx1"/>
                </a:solidFill>
              </a:rPr>
              <a:t>この不確かさの特徴</a:t>
            </a:r>
          </a:p>
        </p:txBody>
      </p:sp>
      <p:sp>
        <p:nvSpPr>
          <p:cNvPr id="3" name="Rectangle 3">
            <a:extLst>
              <a:ext uri="{FF2B5EF4-FFF2-40B4-BE49-F238E27FC236}">
                <a16:creationId xmlns:a16="http://schemas.microsoft.com/office/drawing/2014/main" xmlns="" id="{D43B9D5B-5B62-4FD3-952D-4EDC172714E2}"/>
              </a:ext>
            </a:extLst>
          </p:cNvPr>
          <p:cNvSpPr txBox="1">
            <a:spLocks noChangeArrowheads="1"/>
          </p:cNvSpPr>
          <p:nvPr/>
        </p:nvSpPr>
        <p:spPr>
          <a:xfrm>
            <a:off x="457200" y="1600200"/>
            <a:ext cx="8229600" cy="1219200"/>
          </a:xfrm>
          <a:prstGeom prst="rect">
            <a:avLst/>
          </a:prstGeom>
        </p:spPr>
        <p:txBody>
          <a:bodyPr/>
          <a:lstStyle/>
          <a:p>
            <a:pPr marL="342900" indent="-342900">
              <a:spcBef>
                <a:spcPct val="20000"/>
              </a:spcBef>
              <a:buFontTx/>
              <a:buChar char="•"/>
              <a:defRPr/>
            </a:pPr>
            <a:r>
              <a:rPr lang="ja-JP" altLang="en-US" sz="3200" kern="0">
                <a:latin typeface="+mn-lt"/>
                <a:ea typeface="+mn-ea"/>
              </a:rPr>
              <a:t>いつでも、誰でも、どこでも 同じ値</a:t>
            </a:r>
          </a:p>
          <a:p>
            <a:pPr marL="342900" indent="-342900">
              <a:spcBef>
                <a:spcPct val="20000"/>
              </a:spcBef>
              <a:buFontTx/>
              <a:buChar char="•"/>
              <a:defRPr/>
            </a:pPr>
            <a:r>
              <a:rPr lang="ja-JP" altLang="en-US" sz="3200" kern="0">
                <a:latin typeface="+mn-lt"/>
                <a:ea typeface="+mn-ea"/>
              </a:rPr>
              <a:t>メーカが保証</a:t>
            </a:r>
          </a:p>
        </p:txBody>
      </p:sp>
      <p:sp>
        <p:nvSpPr>
          <p:cNvPr id="4" name="Text Box 4">
            <a:extLst>
              <a:ext uri="{FF2B5EF4-FFF2-40B4-BE49-F238E27FC236}">
                <a16:creationId xmlns:a16="http://schemas.microsoft.com/office/drawing/2014/main" xmlns="" id="{3FAC0BCF-CC55-498E-9D77-A31BB1F57601}"/>
              </a:ext>
            </a:extLst>
          </p:cNvPr>
          <p:cNvSpPr txBox="1">
            <a:spLocks noChangeArrowheads="1"/>
          </p:cNvSpPr>
          <p:nvPr/>
        </p:nvSpPr>
        <p:spPr bwMode="auto">
          <a:xfrm>
            <a:off x="990600" y="2971800"/>
            <a:ext cx="7391400" cy="15700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FontTx/>
              <a:buNone/>
            </a:pPr>
            <a:r>
              <a:rPr lang="ja-JP" altLang="en-US">
                <a:latin typeface="Times New Roman" panose="02020603050405020304" pitchFamily="18" charset="0"/>
                <a:cs typeface="Times New Roman" panose="02020603050405020304" pitchFamily="18" charset="0"/>
              </a:rPr>
              <a:t>これらの条件を満たすため、使用する測定器のカタログ規格に基づき、タイプ</a:t>
            </a:r>
            <a:r>
              <a:rPr lang="en-US" altLang="ja-JP">
                <a:latin typeface="Times New Roman" panose="02020603050405020304" pitchFamily="18" charset="0"/>
                <a:cs typeface="Times New Roman" panose="02020603050405020304" pitchFamily="18" charset="0"/>
              </a:rPr>
              <a:t>B</a:t>
            </a:r>
            <a:r>
              <a:rPr lang="ja-JP" altLang="en-US">
                <a:latin typeface="Times New Roman" panose="02020603050405020304" pitchFamily="18" charset="0"/>
                <a:cs typeface="Times New Roman" panose="02020603050405020304" pitchFamily="18" charset="0"/>
              </a:rPr>
              <a:t>の要因のみで見積もられた不確かさ</a:t>
            </a:r>
          </a:p>
        </p:txBody>
      </p:sp>
      <p:sp>
        <p:nvSpPr>
          <p:cNvPr id="5" name="Text Box 6">
            <a:extLst>
              <a:ext uri="{FF2B5EF4-FFF2-40B4-BE49-F238E27FC236}">
                <a16:creationId xmlns:a16="http://schemas.microsoft.com/office/drawing/2014/main" xmlns="" id="{3ABFC187-DA70-4F4B-87F5-B2AF4B7AB9D8}"/>
              </a:ext>
            </a:extLst>
          </p:cNvPr>
          <p:cNvSpPr txBox="1">
            <a:spLocks noChangeArrowheads="1"/>
          </p:cNvSpPr>
          <p:nvPr/>
        </p:nvSpPr>
        <p:spPr bwMode="auto">
          <a:xfrm>
            <a:off x="990600" y="4643438"/>
            <a:ext cx="7391400" cy="15700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FontTx/>
              <a:buNone/>
            </a:pPr>
            <a:r>
              <a:rPr lang="ja-JP" altLang="en-US"/>
              <a:t>これらの不確かさを使いこなすことができれば、ユーザは自ら不確かさの評価を行う必要はない</a:t>
            </a: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grpId="0" nodeType="clickEffect">
                                  <p:stCondLst>
                                    <p:cond delay="0"/>
                                  </p:stCondLst>
                                  <p:childTnLst>
                                    <p:set>
                                      <p:cBhvr>
                                        <p:cTn id="6" dur="1" fill="hold">
                                          <p:stCondLst>
                                            <p:cond delay="499"/>
                                          </p:stCondLst>
                                        </p:cTn>
                                        <p:tgtEl>
                                          <p:spTgt spid="4"/>
                                        </p:tgtEl>
                                        <p:attrNameLst>
                                          <p:attrName>style.visibility</p:attrName>
                                        </p:attrNameLst>
                                      </p:cBhvr>
                                      <p:to>
                                        <p:strVal val="visible"/>
                                      </p:to>
                                    </p:set>
                                  </p:childTnLst>
                                </p:cTn>
                              </p:par>
                            </p:childTnLst>
                          </p:cTn>
                        </p:par>
                      </p:childTnLst>
                    </p:cTn>
                  </p:par>
                  <p:par>
                    <p:cTn id="7" fill="hold" nodeType="clickPar">
                      <p:stCondLst>
                        <p:cond delay="indefinite"/>
                      </p:stCondLst>
                      <p:childTnLst>
                        <p:par>
                          <p:cTn id="8" fill="hold" nodeType="withGroup">
                            <p:stCondLst>
                              <p:cond delay="0"/>
                            </p:stCondLst>
                            <p:childTnLst>
                              <p:par>
                                <p:cTn id="9" presetID="1" presetClass="entr" presetSubtype="0" fill="hold" grpId="0" nodeType="clickEffect">
                                  <p:stCondLst>
                                    <p:cond delay="0"/>
                                  </p:stCondLst>
                                  <p:childTnLst>
                                    <p:set>
                                      <p:cBhvr>
                                        <p:cTn id="10" dur="1" fill="hold">
                                          <p:stCondLst>
                                            <p:cond delay="499"/>
                                          </p:stCondLst>
                                        </p:cTn>
                                        <p:tgtEl>
                                          <p:spTgt spid="5"/>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utoUpdateAnimBg="0"/>
      <p:bldP spid="5" grpId="0" autoUpdateAnimBg="0"/>
    </p:bld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027">
            <a:extLst>
              <a:ext uri="{FF2B5EF4-FFF2-40B4-BE49-F238E27FC236}">
                <a16:creationId xmlns:a16="http://schemas.microsoft.com/office/drawing/2014/main" xmlns="" id="{3AFD9894-7BAD-4A7F-9B65-921BB88C60A8}"/>
              </a:ext>
            </a:extLst>
          </p:cNvPr>
          <p:cNvSpPr txBox="1">
            <a:spLocks noChangeArrowheads="1"/>
          </p:cNvSpPr>
          <p:nvPr/>
        </p:nvSpPr>
        <p:spPr>
          <a:xfrm>
            <a:off x="457200" y="1143000"/>
            <a:ext cx="8229600" cy="1219200"/>
          </a:xfrm>
          <a:prstGeom prst="rect">
            <a:avLst/>
          </a:prstGeom>
        </p:spPr>
        <p:txBody>
          <a:bodyPr/>
          <a:lstStyle/>
          <a:p>
            <a:pPr marL="342900" indent="-342900">
              <a:spcBef>
                <a:spcPct val="20000"/>
              </a:spcBef>
              <a:buFontTx/>
              <a:buChar char="•"/>
              <a:defRPr/>
            </a:pPr>
            <a:r>
              <a:rPr lang="ja-JP" altLang="en-US" sz="2800" kern="0" dirty="0">
                <a:latin typeface="Times New Roman" pitchFamily="18" charset="0"/>
                <a:ea typeface="+mn-ea"/>
                <a:cs typeface="Times New Roman" pitchFamily="18" charset="0"/>
              </a:rPr>
              <a:t>３</a:t>
            </a:r>
            <a:r>
              <a:rPr lang="en-US" altLang="ja-JP" sz="2800" kern="0" dirty="0">
                <a:latin typeface="Times New Roman" pitchFamily="18" charset="0"/>
                <a:ea typeface="+mn-ea"/>
                <a:cs typeface="Times New Roman" pitchFamily="18" charset="0"/>
              </a:rPr>
              <a:t>GPP (3</a:t>
            </a:r>
            <a:r>
              <a:rPr lang="en-US" altLang="ja-JP" sz="2800" kern="0" baseline="30000" dirty="0">
                <a:latin typeface="Times New Roman" pitchFamily="18" charset="0"/>
                <a:ea typeface="+mn-ea"/>
                <a:cs typeface="Times New Roman" pitchFamily="18" charset="0"/>
              </a:rPr>
              <a:t>rd </a:t>
            </a:r>
            <a:r>
              <a:rPr lang="en-US" altLang="ja-JP" sz="2800" kern="0" dirty="0">
                <a:latin typeface="Times New Roman" pitchFamily="18" charset="0"/>
                <a:ea typeface="+mn-ea"/>
                <a:cs typeface="Times New Roman" pitchFamily="18" charset="0"/>
              </a:rPr>
              <a:t>Generation Partnership Project)</a:t>
            </a:r>
          </a:p>
          <a:p>
            <a:pPr marL="342900" indent="-342900">
              <a:spcBef>
                <a:spcPct val="20000"/>
              </a:spcBef>
              <a:buFont typeface="Wingdings" pitchFamily="2" charset="2"/>
              <a:buNone/>
              <a:defRPr/>
            </a:pPr>
            <a:r>
              <a:rPr lang="en-US" altLang="ja-JP" sz="2800" kern="0" dirty="0">
                <a:latin typeface="Times New Roman" pitchFamily="18" charset="0"/>
                <a:ea typeface="+mn-ea"/>
                <a:cs typeface="Times New Roman" pitchFamily="18" charset="0"/>
              </a:rPr>
              <a:t>   Acceptable Uncertainty of Test System</a:t>
            </a:r>
          </a:p>
        </p:txBody>
      </p:sp>
      <p:sp>
        <p:nvSpPr>
          <p:cNvPr id="36867" name="Rectangle 1028">
            <a:extLst>
              <a:ext uri="{FF2B5EF4-FFF2-40B4-BE49-F238E27FC236}">
                <a16:creationId xmlns:a16="http://schemas.microsoft.com/office/drawing/2014/main" xmlns="" id="{12EF3E39-B08D-4501-A525-213917643128}"/>
              </a:ext>
            </a:extLst>
          </p:cNvPr>
          <p:cNvSpPr>
            <a:spLocks noGrp="1" noChangeArrowheads="1"/>
          </p:cNvSpPr>
          <p:nvPr>
            <p:ph type="title"/>
          </p:nvPr>
        </p:nvSpPr>
        <p:spPr>
          <a:xfrm>
            <a:off x="457200" y="-214313"/>
            <a:ext cx="8229600" cy="1143001"/>
          </a:xfrm>
          <a:noFill/>
        </p:spPr>
        <p:txBody>
          <a:bodyPr/>
          <a:lstStyle/>
          <a:p>
            <a:r>
              <a:rPr lang="ja-JP" altLang="en-US">
                <a:solidFill>
                  <a:schemeClr val="tx1"/>
                </a:solidFill>
              </a:rPr>
              <a:t>合否判定に不確かさを考慮する例</a:t>
            </a:r>
          </a:p>
        </p:txBody>
      </p:sp>
      <p:sp>
        <p:nvSpPr>
          <p:cNvPr id="36868" name="Rectangle 1029">
            <a:extLst>
              <a:ext uri="{FF2B5EF4-FFF2-40B4-BE49-F238E27FC236}">
                <a16:creationId xmlns:a16="http://schemas.microsoft.com/office/drawing/2014/main" xmlns="" id="{DC59E279-2969-4CCF-BA93-A2C2D0EB2516}"/>
              </a:ext>
            </a:extLst>
          </p:cNvPr>
          <p:cNvSpPr>
            <a:spLocks noChangeArrowheads="1"/>
          </p:cNvSpPr>
          <p:nvPr/>
        </p:nvSpPr>
        <p:spPr bwMode="auto">
          <a:xfrm>
            <a:off x="381000" y="2559050"/>
            <a:ext cx="8534400" cy="3733800"/>
          </a:xfrm>
          <a:prstGeom prst="rect">
            <a:avLst/>
          </a:prstGeom>
          <a:solidFill>
            <a:schemeClr val="accent1"/>
          </a:solidFill>
          <a:ln w="9525">
            <a:solidFill>
              <a:schemeClr val="tx1"/>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latin typeface="Times New Roman" panose="02020603050405020304" pitchFamily="18" charset="0"/>
              <a:cs typeface="Times New Roman" panose="02020603050405020304" pitchFamily="18" charset="0"/>
            </a:endParaRPr>
          </a:p>
        </p:txBody>
      </p:sp>
      <p:sp>
        <p:nvSpPr>
          <p:cNvPr id="36869" name="Line 1030">
            <a:extLst>
              <a:ext uri="{FF2B5EF4-FFF2-40B4-BE49-F238E27FC236}">
                <a16:creationId xmlns:a16="http://schemas.microsoft.com/office/drawing/2014/main" xmlns="" id="{A60FEB89-8D11-4813-974F-42CCB218F268}"/>
              </a:ext>
            </a:extLst>
          </p:cNvPr>
          <p:cNvSpPr>
            <a:spLocks noChangeShapeType="1"/>
          </p:cNvSpPr>
          <p:nvPr/>
        </p:nvSpPr>
        <p:spPr bwMode="auto">
          <a:xfrm>
            <a:off x="381000" y="3016250"/>
            <a:ext cx="8534400"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36870" name="Line 1031">
            <a:extLst>
              <a:ext uri="{FF2B5EF4-FFF2-40B4-BE49-F238E27FC236}">
                <a16:creationId xmlns:a16="http://schemas.microsoft.com/office/drawing/2014/main" xmlns="" id="{3219D6EC-704A-4958-8CDB-8E745C6FD220}"/>
              </a:ext>
            </a:extLst>
          </p:cNvPr>
          <p:cNvSpPr>
            <a:spLocks noChangeShapeType="1"/>
          </p:cNvSpPr>
          <p:nvPr/>
        </p:nvSpPr>
        <p:spPr bwMode="auto">
          <a:xfrm>
            <a:off x="6934200" y="2559050"/>
            <a:ext cx="0" cy="373380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36871" name="Text Box 1032">
            <a:extLst>
              <a:ext uri="{FF2B5EF4-FFF2-40B4-BE49-F238E27FC236}">
                <a16:creationId xmlns:a16="http://schemas.microsoft.com/office/drawing/2014/main" xmlns="" id="{EC63E71E-680D-445E-806A-D6294EAF6CE1}"/>
              </a:ext>
            </a:extLst>
          </p:cNvPr>
          <p:cNvSpPr txBox="1">
            <a:spLocks noChangeArrowheads="1"/>
          </p:cNvSpPr>
          <p:nvPr/>
        </p:nvSpPr>
        <p:spPr bwMode="auto">
          <a:xfrm>
            <a:off x="642938" y="2592388"/>
            <a:ext cx="6096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FontTx/>
              <a:buNone/>
            </a:pPr>
            <a:r>
              <a:rPr lang="en-US" altLang="ja-JP" sz="2400" dirty="0">
                <a:latin typeface="Times New Roman" panose="02020603050405020304" pitchFamily="18" charset="0"/>
                <a:cs typeface="Times New Roman" panose="02020603050405020304" pitchFamily="18" charset="0"/>
              </a:rPr>
              <a:t>Test System for W-CDMA (Transmitter)</a:t>
            </a:r>
          </a:p>
        </p:txBody>
      </p:sp>
      <p:sp>
        <p:nvSpPr>
          <p:cNvPr id="36872" name="Text Box 1033">
            <a:extLst>
              <a:ext uri="{FF2B5EF4-FFF2-40B4-BE49-F238E27FC236}">
                <a16:creationId xmlns:a16="http://schemas.microsoft.com/office/drawing/2014/main" xmlns="" id="{C17AA7E4-7AA0-4390-87D7-B941747047C7}"/>
              </a:ext>
            </a:extLst>
          </p:cNvPr>
          <p:cNvSpPr txBox="1">
            <a:spLocks noChangeArrowheads="1"/>
          </p:cNvSpPr>
          <p:nvPr/>
        </p:nvSpPr>
        <p:spPr bwMode="auto">
          <a:xfrm>
            <a:off x="6934200" y="2559050"/>
            <a:ext cx="19812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FontTx/>
              <a:buNone/>
            </a:pPr>
            <a:r>
              <a:rPr lang="en-US" altLang="ja-JP" sz="2400">
                <a:latin typeface="Times New Roman" panose="02020603050405020304" pitchFamily="18" charset="0"/>
                <a:cs typeface="Times New Roman" panose="02020603050405020304" pitchFamily="18" charset="0"/>
              </a:rPr>
              <a:t>Requirement</a:t>
            </a:r>
          </a:p>
        </p:txBody>
      </p:sp>
      <p:sp>
        <p:nvSpPr>
          <p:cNvPr id="36873" name="Text Box 1034">
            <a:extLst>
              <a:ext uri="{FF2B5EF4-FFF2-40B4-BE49-F238E27FC236}">
                <a16:creationId xmlns:a16="http://schemas.microsoft.com/office/drawing/2014/main" xmlns="" id="{1083B2F0-EC21-414F-9CA1-DEFC6C976442}"/>
              </a:ext>
            </a:extLst>
          </p:cNvPr>
          <p:cNvSpPr txBox="1">
            <a:spLocks noChangeArrowheads="1"/>
          </p:cNvSpPr>
          <p:nvPr/>
        </p:nvSpPr>
        <p:spPr bwMode="auto">
          <a:xfrm>
            <a:off x="457200" y="3016250"/>
            <a:ext cx="6553200" cy="33416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FontTx/>
              <a:buNone/>
            </a:pPr>
            <a:r>
              <a:rPr lang="en-US" altLang="ja-JP" sz="2400" dirty="0">
                <a:latin typeface="Times New Roman" panose="02020603050405020304" pitchFamily="18" charset="0"/>
                <a:cs typeface="Times New Roman" panose="02020603050405020304" pitchFamily="18" charset="0"/>
              </a:rPr>
              <a:t>Maximum Output Power</a:t>
            </a:r>
          </a:p>
          <a:p>
            <a:pPr eaLnBrk="1" hangingPunct="1">
              <a:lnSpc>
                <a:spcPct val="80000"/>
              </a:lnSpc>
              <a:spcBef>
                <a:spcPct val="50000"/>
              </a:spcBef>
              <a:buFontTx/>
              <a:buNone/>
            </a:pPr>
            <a:r>
              <a:rPr lang="en-US" altLang="ja-JP" sz="2400" dirty="0">
                <a:latin typeface="Times New Roman" panose="02020603050405020304" pitchFamily="18" charset="0"/>
                <a:cs typeface="Times New Roman" panose="02020603050405020304" pitchFamily="18" charset="0"/>
              </a:rPr>
              <a:t>Frequency Error</a:t>
            </a:r>
          </a:p>
          <a:p>
            <a:pPr eaLnBrk="1" hangingPunct="1">
              <a:lnSpc>
                <a:spcPct val="80000"/>
              </a:lnSpc>
              <a:spcBef>
                <a:spcPct val="50000"/>
              </a:spcBef>
              <a:buFontTx/>
              <a:buNone/>
            </a:pPr>
            <a:r>
              <a:rPr lang="en-US" altLang="ja-JP" sz="2400" dirty="0">
                <a:latin typeface="Times New Roman" panose="02020603050405020304" pitchFamily="18" charset="0"/>
                <a:cs typeface="Times New Roman" panose="02020603050405020304" pitchFamily="18" charset="0"/>
              </a:rPr>
              <a:t>Open Loop Power Control in the Uplink</a:t>
            </a:r>
          </a:p>
          <a:p>
            <a:pPr eaLnBrk="1" hangingPunct="1">
              <a:lnSpc>
                <a:spcPct val="80000"/>
              </a:lnSpc>
              <a:spcBef>
                <a:spcPct val="50000"/>
              </a:spcBef>
              <a:buFontTx/>
              <a:buNone/>
            </a:pPr>
            <a:r>
              <a:rPr lang="en-US" altLang="ja-JP" sz="2400" dirty="0">
                <a:latin typeface="Times New Roman" panose="02020603050405020304" pitchFamily="18" charset="0"/>
                <a:cs typeface="Times New Roman" panose="02020603050405020304" pitchFamily="18" charset="0"/>
              </a:rPr>
              <a:t>Inner Loop Power Control in the Uplink (</a:t>
            </a:r>
            <a:r>
              <a:rPr lang="en-US" altLang="ja-JP" sz="2400" dirty="0" smtClean="0">
                <a:latin typeface="Times New Roman" panose="02020603050405020304" pitchFamily="18" charset="0"/>
                <a:cs typeface="Times New Roman" panose="02020603050405020304" pitchFamily="18" charset="0"/>
              </a:rPr>
              <a:t>1.5 dB</a:t>
            </a:r>
            <a:r>
              <a:rPr lang="en-US" altLang="ja-JP" sz="2400" dirty="0">
                <a:latin typeface="Times New Roman" panose="02020603050405020304" pitchFamily="18" charset="0"/>
                <a:cs typeface="Times New Roman" panose="02020603050405020304" pitchFamily="18" charset="0"/>
              </a:rPr>
              <a:t>)</a:t>
            </a:r>
          </a:p>
          <a:p>
            <a:pPr eaLnBrk="1" hangingPunct="1">
              <a:lnSpc>
                <a:spcPct val="80000"/>
              </a:lnSpc>
              <a:spcBef>
                <a:spcPct val="50000"/>
              </a:spcBef>
              <a:buFontTx/>
              <a:buNone/>
            </a:pPr>
            <a:r>
              <a:rPr lang="en-US" altLang="ja-JP" sz="2400" dirty="0">
                <a:latin typeface="Times New Roman" panose="02020603050405020304" pitchFamily="18" charset="0"/>
                <a:cs typeface="Times New Roman" panose="02020603050405020304" pitchFamily="18" charset="0"/>
              </a:rPr>
              <a:t>Minimum Output Power</a:t>
            </a:r>
          </a:p>
          <a:p>
            <a:pPr eaLnBrk="1" hangingPunct="1">
              <a:lnSpc>
                <a:spcPct val="80000"/>
              </a:lnSpc>
              <a:spcBef>
                <a:spcPct val="50000"/>
              </a:spcBef>
              <a:buFontTx/>
              <a:buNone/>
            </a:pPr>
            <a:r>
              <a:rPr lang="en-US" altLang="ja-JP" sz="2400" dirty="0" err="1">
                <a:latin typeface="Times New Roman" panose="02020603050405020304" pitchFamily="18" charset="0"/>
                <a:cs typeface="Times New Roman" panose="02020603050405020304" pitchFamily="18" charset="0"/>
              </a:rPr>
              <a:t>Out-of</a:t>
            </a:r>
            <a:r>
              <a:rPr lang="en-US" altLang="ja-JP" sz="2400" dirty="0">
                <a:latin typeface="Times New Roman" panose="02020603050405020304" pitchFamily="18" charset="0"/>
                <a:cs typeface="Times New Roman" panose="02020603050405020304" pitchFamily="18" charset="0"/>
              </a:rPr>
              <a:t> synchronization handling of output PW</a:t>
            </a:r>
          </a:p>
          <a:p>
            <a:pPr eaLnBrk="1" hangingPunct="1">
              <a:lnSpc>
                <a:spcPct val="80000"/>
              </a:lnSpc>
              <a:spcBef>
                <a:spcPct val="50000"/>
              </a:spcBef>
              <a:buFontTx/>
              <a:buNone/>
            </a:pPr>
            <a:r>
              <a:rPr lang="en-US" altLang="ja-JP" sz="2400" dirty="0">
                <a:latin typeface="Times New Roman" panose="02020603050405020304" pitchFamily="18" charset="0"/>
                <a:cs typeface="Times New Roman" panose="02020603050405020304" pitchFamily="18" charset="0"/>
              </a:rPr>
              <a:t>Transmit OFF Power</a:t>
            </a:r>
          </a:p>
        </p:txBody>
      </p:sp>
      <p:sp>
        <p:nvSpPr>
          <p:cNvPr id="36874" name="Text Box 1035">
            <a:extLst>
              <a:ext uri="{FF2B5EF4-FFF2-40B4-BE49-F238E27FC236}">
                <a16:creationId xmlns:a16="http://schemas.microsoft.com/office/drawing/2014/main" xmlns="" id="{FF9ABCA2-60A9-4BF8-8E06-7A03198B6163}"/>
              </a:ext>
            </a:extLst>
          </p:cNvPr>
          <p:cNvSpPr txBox="1">
            <a:spLocks noChangeArrowheads="1"/>
          </p:cNvSpPr>
          <p:nvPr/>
        </p:nvSpPr>
        <p:spPr bwMode="auto">
          <a:xfrm>
            <a:off x="6934200" y="3016250"/>
            <a:ext cx="1981200" cy="33416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50000"/>
              </a:spcBef>
              <a:buFontTx/>
              <a:buNone/>
            </a:pPr>
            <a:r>
              <a:rPr lang="en-US" altLang="ja-JP" sz="2400" dirty="0" smtClean="0">
                <a:latin typeface="Times New Roman" panose="02020603050405020304" pitchFamily="18" charset="0"/>
                <a:cs typeface="Times New Roman" panose="02020603050405020304" pitchFamily="18" charset="0"/>
              </a:rPr>
              <a:t>±0.70 dB</a:t>
            </a:r>
            <a:endParaRPr lang="en-US" altLang="ja-JP" sz="2400" dirty="0">
              <a:latin typeface="Times New Roman" panose="02020603050405020304" pitchFamily="18" charset="0"/>
              <a:cs typeface="Times New Roman" panose="02020603050405020304" pitchFamily="18" charset="0"/>
            </a:endParaRPr>
          </a:p>
          <a:p>
            <a:pPr algn="ctr" eaLnBrk="1" hangingPunct="1">
              <a:lnSpc>
                <a:spcPct val="80000"/>
              </a:lnSpc>
              <a:spcBef>
                <a:spcPct val="50000"/>
              </a:spcBef>
              <a:buFontTx/>
              <a:buNone/>
            </a:pPr>
            <a:r>
              <a:rPr lang="en-US" altLang="ja-JP" sz="2400" dirty="0">
                <a:latin typeface="Times New Roman" panose="02020603050405020304" pitchFamily="18" charset="0"/>
                <a:cs typeface="Times New Roman" panose="02020603050405020304" pitchFamily="18" charset="0"/>
              </a:rPr>
              <a:t>±</a:t>
            </a:r>
            <a:r>
              <a:rPr lang="en-US" altLang="ja-JP" sz="2400" dirty="0" smtClean="0">
                <a:latin typeface="Times New Roman" panose="02020603050405020304" pitchFamily="18" charset="0"/>
                <a:cs typeface="Times New Roman" panose="02020603050405020304" pitchFamily="18" charset="0"/>
              </a:rPr>
              <a:t>10.00 Hz</a:t>
            </a:r>
            <a:endParaRPr lang="en-US" altLang="ja-JP" sz="2400" dirty="0">
              <a:latin typeface="Times New Roman" panose="02020603050405020304" pitchFamily="18" charset="0"/>
              <a:cs typeface="Times New Roman" panose="02020603050405020304" pitchFamily="18" charset="0"/>
            </a:endParaRPr>
          </a:p>
          <a:p>
            <a:pPr algn="ctr" eaLnBrk="1" hangingPunct="1">
              <a:lnSpc>
                <a:spcPct val="80000"/>
              </a:lnSpc>
              <a:spcBef>
                <a:spcPct val="50000"/>
              </a:spcBef>
              <a:buFontTx/>
              <a:buNone/>
            </a:pPr>
            <a:r>
              <a:rPr lang="en-US" altLang="ja-JP" sz="2400" dirty="0" smtClean="0">
                <a:latin typeface="Times New Roman" panose="02020603050405020304" pitchFamily="18" charset="0"/>
                <a:cs typeface="Times New Roman" panose="02020603050405020304" pitchFamily="18" charset="0"/>
              </a:rPr>
              <a:t>±1.00 dB</a:t>
            </a:r>
            <a:endParaRPr lang="en-US" altLang="ja-JP" sz="2400" dirty="0">
              <a:latin typeface="Times New Roman" panose="02020603050405020304" pitchFamily="18" charset="0"/>
              <a:cs typeface="Times New Roman" panose="02020603050405020304" pitchFamily="18" charset="0"/>
            </a:endParaRPr>
          </a:p>
          <a:p>
            <a:pPr algn="ctr" eaLnBrk="1" hangingPunct="1">
              <a:lnSpc>
                <a:spcPct val="80000"/>
              </a:lnSpc>
              <a:spcBef>
                <a:spcPct val="50000"/>
              </a:spcBef>
              <a:buFontTx/>
              <a:buNone/>
            </a:pPr>
            <a:r>
              <a:rPr lang="en-US" altLang="ja-JP" sz="2400" dirty="0" smtClean="0">
                <a:latin typeface="Times New Roman" panose="02020603050405020304" pitchFamily="18" charset="0"/>
                <a:cs typeface="Times New Roman" panose="02020603050405020304" pitchFamily="18" charset="0"/>
              </a:rPr>
              <a:t>±0.10 dB</a:t>
            </a:r>
            <a:endParaRPr lang="en-US" altLang="ja-JP" sz="2400" dirty="0">
              <a:latin typeface="Times New Roman" panose="02020603050405020304" pitchFamily="18" charset="0"/>
              <a:cs typeface="Times New Roman" panose="02020603050405020304" pitchFamily="18" charset="0"/>
            </a:endParaRPr>
          </a:p>
          <a:p>
            <a:pPr algn="ctr" eaLnBrk="1" hangingPunct="1">
              <a:lnSpc>
                <a:spcPct val="80000"/>
              </a:lnSpc>
              <a:spcBef>
                <a:spcPct val="50000"/>
              </a:spcBef>
              <a:buFontTx/>
              <a:buNone/>
            </a:pPr>
            <a:r>
              <a:rPr lang="en-US" altLang="ja-JP" sz="2400" dirty="0" smtClean="0">
                <a:latin typeface="Times New Roman" panose="02020603050405020304" pitchFamily="18" charset="0"/>
                <a:cs typeface="Times New Roman" panose="02020603050405020304" pitchFamily="18" charset="0"/>
              </a:rPr>
              <a:t>±1.00 dB</a:t>
            </a:r>
            <a:endParaRPr lang="en-US" altLang="ja-JP" sz="2400" dirty="0">
              <a:latin typeface="Times New Roman" panose="02020603050405020304" pitchFamily="18" charset="0"/>
              <a:cs typeface="Times New Roman" panose="02020603050405020304" pitchFamily="18" charset="0"/>
            </a:endParaRPr>
          </a:p>
          <a:p>
            <a:pPr algn="ctr" eaLnBrk="1" hangingPunct="1">
              <a:lnSpc>
                <a:spcPct val="80000"/>
              </a:lnSpc>
              <a:spcBef>
                <a:spcPct val="50000"/>
              </a:spcBef>
              <a:buFontTx/>
              <a:buNone/>
            </a:pPr>
            <a:r>
              <a:rPr lang="en-US" altLang="ja-JP" sz="2400" dirty="0" smtClean="0">
                <a:latin typeface="Times New Roman" panose="02020603050405020304" pitchFamily="18" charset="0"/>
                <a:cs typeface="Times New Roman" panose="02020603050405020304" pitchFamily="18" charset="0"/>
              </a:rPr>
              <a:t>±0.40 dB</a:t>
            </a:r>
            <a:endParaRPr lang="en-US" altLang="ja-JP" sz="2400" dirty="0">
              <a:latin typeface="Times New Roman" panose="02020603050405020304" pitchFamily="18" charset="0"/>
              <a:cs typeface="Times New Roman" panose="02020603050405020304" pitchFamily="18" charset="0"/>
            </a:endParaRPr>
          </a:p>
          <a:p>
            <a:pPr algn="ctr" eaLnBrk="1" hangingPunct="1">
              <a:lnSpc>
                <a:spcPct val="80000"/>
              </a:lnSpc>
              <a:spcBef>
                <a:spcPct val="50000"/>
              </a:spcBef>
              <a:buFontTx/>
              <a:buNone/>
            </a:pPr>
            <a:r>
              <a:rPr lang="en-US" altLang="ja-JP" sz="2400" dirty="0" smtClean="0">
                <a:latin typeface="Times New Roman" panose="02020603050405020304" pitchFamily="18" charset="0"/>
                <a:cs typeface="Times New Roman" panose="02020603050405020304" pitchFamily="18" charset="0"/>
              </a:rPr>
              <a:t>±1.00 dB</a:t>
            </a:r>
            <a:endParaRPr lang="en-US" altLang="ja-JP" sz="2400" dirty="0">
              <a:latin typeface="Times New Roman" panose="02020603050405020304" pitchFamily="18" charset="0"/>
              <a:cs typeface="Times New Roman" panose="02020603050405020304" pitchFamily="18" charset="0"/>
            </a:endParaRP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Rectangle 2">
            <a:extLst>
              <a:ext uri="{FF2B5EF4-FFF2-40B4-BE49-F238E27FC236}">
                <a16:creationId xmlns:a16="http://schemas.microsoft.com/office/drawing/2014/main" xmlns="" id="{F8142D53-BF7E-43ED-B36C-18291FEA7867}"/>
              </a:ext>
            </a:extLst>
          </p:cNvPr>
          <p:cNvSpPr>
            <a:spLocks noGrp="1" noChangeArrowheads="1"/>
          </p:cNvSpPr>
          <p:nvPr>
            <p:ph type="title"/>
          </p:nvPr>
        </p:nvSpPr>
        <p:spPr>
          <a:xfrm>
            <a:off x="457200" y="-214313"/>
            <a:ext cx="8229600" cy="1143001"/>
          </a:xfrm>
        </p:spPr>
        <p:txBody>
          <a:bodyPr/>
          <a:lstStyle/>
          <a:p>
            <a:r>
              <a:rPr lang="ja-JP" altLang="en-US">
                <a:solidFill>
                  <a:schemeClr val="tx1"/>
                </a:solidFill>
                <a:latin typeface="Times New Roman" panose="02020603050405020304" pitchFamily="18" charset="0"/>
                <a:cs typeface="Times New Roman" panose="02020603050405020304" pitchFamily="18" charset="0"/>
              </a:rPr>
              <a:t>合否判定に不確かさを考慮する例</a:t>
            </a:r>
          </a:p>
        </p:txBody>
      </p:sp>
      <p:sp>
        <p:nvSpPr>
          <p:cNvPr id="3" name="Rectangle 3">
            <a:extLst>
              <a:ext uri="{FF2B5EF4-FFF2-40B4-BE49-F238E27FC236}">
                <a16:creationId xmlns:a16="http://schemas.microsoft.com/office/drawing/2014/main" xmlns="" id="{41C75F78-D127-46F5-AD26-0B874A1085F3}"/>
              </a:ext>
            </a:extLst>
          </p:cNvPr>
          <p:cNvSpPr txBox="1">
            <a:spLocks noChangeArrowheads="1"/>
          </p:cNvSpPr>
          <p:nvPr/>
        </p:nvSpPr>
        <p:spPr>
          <a:xfrm>
            <a:off x="457200" y="1600200"/>
            <a:ext cx="8147050" cy="4530725"/>
          </a:xfrm>
          <a:prstGeom prst="rect">
            <a:avLst/>
          </a:prstGeom>
        </p:spPr>
        <p:txBody>
          <a:bodyPr/>
          <a:lstStyle/>
          <a:p>
            <a:pPr marL="342900" indent="-342900">
              <a:spcBef>
                <a:spcPct val="20000"/>
              </a:spcBef>
              <a:buFontTx/>
              <a:buChar char="•"/>
              <a:defRPr/>
            </a:pPr>
            <a:r>
              <a:rPr lang="ja-JP" altLang="en-US" sz="2800" kern="0" dirty="0">
                <a:latin typeface="Times New Roman" pitchFamily="18" charset="0"/>
                <a:ea typeface="+mn-ea"/>
                <a:cs typeface="Times New Roman" pitchFamily="18" charset="0"/>
              </a:rPr>
              <a:t>音響測定</a:t>
            </a:r>
          </a:p>
          <a:p>
            <a:pPr marL="342900" indent="-342900">
              <a:spcBef>
                <a:spcPct val="20000"/>
              </a:spcBef>
              <a:buFont typeface="Wingdings" pitchFamily="2" charset="2"/>
              <a:buNone/>
              <a:defRPr/>
            </a:pPr>
            <a:r>
              <a:rPr lang="ja-JP" altLang="en-US" sz="2800" kern="0" dirty="0">
                <a:latin typeface="Times New Roman" pitchFamily="18" charset="0"/>
                <a:ea typeface="+mn-ea"/>
                <a:cs typeface="Times New Roman" pitchFamily="18" charset="0"/>
              </a:rPr>
              <a:t>　</a:t>
            </a:r>
            <a:r>
              <a:rPr lang="en-US" altLang="ja-JP" sz="2800" kern="0" dirty="0">
                <a:latin typeface="Times New Roman" pitchFamily="18" charset="0"/>
                <a:ea typeface="+mn-ea"/>
                <a:cs typeface="Times New Roman" pitchFamily="18" charset="0"/>
              </a:rPr>
              <a:t>IEC/TC29</a:t>
            </a:r>
            <a:r>
              <a:rPr lang="ja-JP" altLang="en-US" sz="2800" kern="0" dirty="0">
                <a:latin typeface="Times New Roman" pitchFamily="18" charset="0"/>
                <a:ea typeface="+mn-ea"/>
                <a:cs typeface="Times New Roman" pitchFamily="18" charset="0"/>
              </a:rPr>
              <a:t>において，合否判定を行うときに不確かさを考慮する。</a:t>
            </a:r>
          </a:p>
          <a:p>
            <a:pPr marL="342900" indent="-342900">
              <a:spcBef>
                <a:spcPct val="20000"/>
              </a:spcBef>
              <a:buFont typeface="Wingdings" pitchFamily="2" charset="2"/>
              <a:buNone/>
              <a:defRPr/>
            </a:pPr>
            <a:r>
              <a:rPr lang="ja-JP" altLang="en-US" sz="2800" kern="0" dirty="0">
                <a:latin typeface="Times New Roman" pitchFamily="18" charset="0"/>
                <a:ea typeface="+mn-ea"/>
                <a:cs typeface="Times New Roman" pitchFamily="18" charset="0"/>
              </a:rPr>
              <a:t>　しかし，現在の最大許容値で不確かさを考慮すると幅が狭くなるため，最大許容値を大きくすることに。</a:t>
            </a:r>
          </a:p>
          <a:p>
            <a:pPr marL="342900" indent="-342900">
              <a:spcBef>
                <a:spcPct val="20000"/>
              </a:spcBef>
              <a:buFont typeface="Wingdings" pitchFamily="2" charset="2"/>
              <a:buNone/>
              <a:defRPr/>
            </a:pPr>
            <a:endParaRPr lang="ja-JP" altLang="en-US" sz="2800" kern="0" dirty="0">
              <a:latin typeface="Times New Roman" pitchFamily="18" charset="0"/>
              <a:ea typeface="+mn-ea"/>
              <a:cs typeface="Times New Roman" pitchFamily="18" charset="0"/>
            </a:endParaRPr>
          </a:p>
          <a:p>
            <a:pPr marL="342900" indent="-342900">
              <a:spcBef>
                <a:spcPct val="20000"/>
              </a:spcBef>
              <a:buFont typeface="Wingdings" pitchFamily="2" charset="2"/>
              <a:buNone/>
              <a:defRPr/>
            </a:pPr>
            <a:r>
              <a:rPr lang="ja-JP" altLang="en-US" sz="2800" kern="0" dirty="0">
                <a:latin typeface="Times New Roman" pitchFamily="18" charset="0"/>
                <a:ea typeface="+mn-ea"/>
                <a:cs typeface="Times New Roman" pitchFamily="18" charset="0"/>
              </a:rPr>
              <a:t>（参考：佐藤宗純，藤森威，　“音響測定器の適合性判定における不確かさの扱い”，日本音響学会誌　</a:t>
            </a:r>
            <a:r>
              <a:rPr lang="en-US" altLang="ja-JP" sz="2800" kern="0" dirty="0">
                <a:latin typeface="Times New Roman" pitchFamily="18" charset="0"/>
                <a:ea typeface="+mn-ea"/>
                <a:cs typeface="Times New Roman" pitchFamily="18" charset="0"/>
              </a:rPr>
              <a:t>59,10</a:t>
            </a:r>
            <a:r>
              <a:rPr lang="ja-JP" altLang="en-US" sz="2800" kern="0" dirty="0">
                <a:latin typeface="Times New Roman" pitchFamily="18" charset="0"/>
                <a:ea typeface="+mn-ea"/>
                <a:cs typeface="Times New Roman" pitchFamily="18" charset="0"/>
              </a:rPr>
              <a:t>　</a:t>
            </a:r>
            <a:r>
              <a:rPr lang="en-US" altLang="ja-JP" sz="2800" kern="0" dirty="0">
                <a:latin typeface="Times New Roman" pitchFamily="18" charset="0"/>
                <a:ea typeface="+mn-ea"/>
                <a:cs typeface="Times New Roman" pitchFamily="18" charset="0"/>
              </a:rPr>
              <a:t>pp.628-633 (2003)</a:t>
            </a: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62" name="Line 1028">
            <a:extLst>
              <a:ext uri="{FF2B5EF4-FFF2-40B4-BE49-F238E27FC236}">
                <a16:creationId xmlns:a16="http://schemas.microsoft.com/office/drawing/2014/main" xmlns="" id="{126DB3C3-4AC3-47A7-B142-49412EAF89D9}"/>
              </a:ext>
            </a:extLst>
          </p:cNvPr>
          <p:cNvSpPr>
            <a:spLocks noChangeShapeType="1"/>
          </p:cNvSpPr>
          <p:nvPr/>
        </p:nvSpPr>
        <p:spPr bwMode="auto">
          <a:xfrm>
            <a:off x="457200" y="2667000"/>
            <a:ext cx="2667000"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40963" name="Line 1029">
            <a:extLst>
              <a:ext uri="{FF2B5EF4-FFF2-40B4-BE49-F238E27FC236}">
                <a16:creationId xmlns:a16="http://schemas.microsoft.com/office/drawing/2014/main" xmlns="" id="{5E5CDCF4-0B99-4108-B18A-064DA96BA770}"/>
              </a:ext>
            </a:extLst>
          </p:cNvPr>
          <p:cNvSpPr>
            <a:spLocks noChangeShapeType="1"/>
          </p:cNvSpPr>
          <p:nvPr/>
        </p:nvSpPr>
        <p:spPr bwMode="auto">
          <a:xfrm>
            <a:off x="457200" y="3733800"/>
            <a:ext cx="2667000"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nvGrpSpPr>
          <p:cNvPr id="40964" name="Group 1030">
            <a:extLst>
              <a:ext uri="{FF2B5EF4-FFF2-40B4-BE49-F238E27FC236}">
                <a16:creationId xmlns:a16="http://schemas.microsoft.com/office/drawing/2014/main" xmlns="" id="{BD23B084-CBAD-4E69-9CC0-63C6F2809F07}"/>
              </a:ext>
            </a:extLst>
          </p:cNvPr>
          <p:cNvGrpSpPr>
            <a:grpSpLocks/>
          </p:cNvGrpSpPr>
          <p:nvPr/>
        </p:nvGrpSpPr>
        <p:grpSpPr bwMode="auto">
          <a:xfrm>
            <a:off x="2286000" y="2667000"/>
            <a:ext cx="287338" cy="579438"/>
            <a:chOff x="1202" y="3113"/>
            <a:chExt cx="181" cy="317"/>
          </a:xfrm>
        </p:grpSpPr>
        <p:sp>
          <p:nvSpPr>
            <p:cNvPr id="41036" name="Line 1031">
              <a:extLst>
                <a:ext uri="{FF2B5EF4-FFF2-40B4-BE49-F238E27FC236}">
                  <a16:creationId xmlns:a16="http://schemas.microsoft.com/office/drawing/2014/main" xmlns="" id="{C28440FF-E918-4A45-AA84-E56F01CB717D}"/>
                </a:ext>
              </a:extLst>
            </p:cNvPr>
            <p:cNvSpPr>
              <a:spLocks noChangeShapeType="1"/>
            </p:cNvSpPr>
            <p:nvPr/>
          </p:nvSpPr>
          <p:spPr bwMode="auto">
            <a:xfrm>
              <a:off x="1292" y="3113"/>
              <a:ext cx="0" cy="317"/>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41037" name="Line 1032">
              <a:extLst>
                <a:ext uri="{FF2B5EF4-FFF2-40B4-BE49-F238E27FC236}">
                  <a16:creationId xmlns:a16="http://schemas.microsoft.com/office/drawing/2014/main" xmlns="" id="{DFB93B0C-F9D4-43BD-8D24-523988233385}"/>
                </a:ext>
              </a:extLst>
            </p:cNvPr>
            <p:cNvSpPr>
              <a:spLocks noChangeShapeType="1"/>
            </p:cNvSpPr>
            <p:nvPr/>
          </p:nvSpPr>
          <p:spPr bwMode="auto">
            <a:xfrm>
              <a:off x="1202" y="3113"/>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41038" name="Line 1033">
              <a:extLst>
                <a:ext uri="{FF2B5EF4-FFF2-40B4-BE49-F238E27FC236}">
                  <a16:creationId xmlns:a16="http://schemas.microsoft.com/office/drawing/2014/main" xmlns="" id="{DD6C4DAD-A578-46B6-A787-6255D0643855}"/>
                </a:ext>
              </a:extLst>
            </p:cNvPr>
            <p:cNvSpPr>
              <a:spLocks noChangeShapeType="1"/>
            </p:cNvSpPr>
            <p:nvPr/>
          </p:nvSpPr>
          <p:spPr bwMode="auto">
            <a:xfrm>
              <a:off x="1202" y="3430"/>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sp>
        <p:nvSpPr>
          <p:cNvPr id="40965" name="Text Box 1034">
            <a:extLst>
              <a:ext uri="{FF2B5EF4-FFF2-40B4-BE49-F238E27FC236}">
                <a16:creationId xmlns:a16="http://schemas.microsoft.com/office/drawing/2014/main" xmlns="" id="{5A17B29B-3061-49E1-91FD-BCCA2BD39704}"/>
              </a:ext>
            </a:extLst>
          </p:cNvPr>
          <p:cNvSpPr txBox="1">
            <a:spLocks noChangeArrowheads="1"/>
          </p:cNvSpPr>
          <p:nvPr/>
        </p:nvSpPr>
        <p:spPr bwMode="auto">
          <a:xfrm>
            <a:off x="3124200" y="2362200"/>
            <a:ext cx="109855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400">
                <a:latin typeface="Times New Roman" panose="02020603050405020304" pitchFamily="18" charset="0"/>
                <a:cs typeface="Times New Roman" panose="02020603050405020304" pitchFamily="18" charset="0"/>
              </a:rPr>
              <a:t>上限値</a:t>
            </a:r>
          </a:p>
        </p:txBody>
      </p:sp>
      <p:grpSp>
        <p:nvGrpSpPr>
          <p:cNvPr id="40966" name="Group 1035">
            <a:extLst>
              <a:ext uri="{FF2B5EF4-FFF2-40B4-BE49-F238E27FC236}">
                <a16:creationId xmlns:a16="http://schemas.microsoft.com/office/drawing/2014/main" xmlns="" id="{94536E06-9516-4E67-94C3-05E2A37F6473}"/>
              </a:ext>
            </a:extLst>
          </p:cNvPr>
          <p:cNvGrpSpPr>
            <a:grpSpLocks/>
          </p:cNvGrpSpPr>
          <p:nvPr/>
        </p:nvGrpSpPr>
        <p:grpSpPr bwMode="auto">
          <a:xfrm>
            <a:off x="1524000" y="2362200"/>
            <a:ext cx="304800" cy="579438"/>
            <a:chOff x="1202" y="3113"/>
            <a:chExt cx="181" cy="317"/>
          </a:xfrm>
        </p:grpSpPr>
        <p:sp>
          <p:nvSpPr>
            <p:cNvPr id="41033" name="Line 1036">
              <a:extLst>
                <a:ext uri="{FF2B5EF4-FFF2-40B4-BE49-F238E27FC236}">
                  <a16:creationId xmlns:a16="http://schemas.microsoft.com/office/drawing/2014/main" xmlns="" id="{B163C034-C29B-4EFA-9ECD-4B375BF7AD56}"/>
                </a:ext>
              </a:extLst>
            </p:cNvPr>
            <p:cNvSpPr>
              <a:spLocks noChangeShapeType="1"/>
            </p:cNvSpPr>
            <p:nvPr/>
          </p:nvSpPr>
          <p:spPr bwMode="auto">
            <a:xfrm>
              <a:off x="1292" y="3113"/>
              <a:ext cx="0" cy="317"/>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41034" name="Line 1037">
              <a:extLst>
                <a:ext uri="{FF2B5EF4-FFF2-40B4-BE49-F238E27FC236}">
                  <a16:creationId xmlns:a16="http://schemas.microsoft.com/office/drawing/2014/main" xmlns="" id="{8F0D2F57-532D-4059-9110-7BDCF7870585}"/>
                </a:ext>
              </a:extLst>
            </p:cNvPr>
            <p:cNvSpPr>
              <a:spLocks noChangeShapeType="1"/>
            </p:cNvSpPr>
            <p:nvPr/>
          </p:nvSpPr>
          <p:spPr bwMode="auto">
            <a:xfrm>
              <a:off x="1202" y="3113"/>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41035" name="Line 1038">
              <a:extLst>
                <a:ext uri="{FF2B5EF4-FFF2-40B4-BE49-F238E27FC236}">
                  <a16:creationId xmlns:a16="http://schemas.microsoft.com/office/drawing/2014/main" xmlns="" id="{DB736FCE-E952-49A3-AF4F-D43AFDF3F631}"/>
                </a:ext>
              </a:extLst>
            </p:cNvPr>
            <p:cNvSpPr>
              <a:spLocks noChangeShapeType="1"/>
            </p:cNvSpPr>
            <p:nvPr/>
          </p:nvSpPr>
          <p:spPr bwMode="auto">
            <a:xfrm>
              <a:off x="1202" y="3430"/>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sp>
        <p:nvSpPr>
          <p:cNvPr id="40967" name="Oval 1039">
            <a:extLst>
              <a:ext uri="{FF2B5EF4-FFF2-40B4-BE49-F238E27FC236}">
                <a16:creationId xmlns:a16="http://schemas.microsoft.com/office/drawing/2014/main" xmlns="" id="{7CCA70DA-65E9-4992-B300-0A80501499F9}"/>
              </a:ext>
            </a:extLst>
          </p:cNvPr>
          <p:cNvSpPr>
            <a:spLocks noChangeArrowheads="1"/>
          </p:cNvSpPr>
          <p:nvPr/>
        </p:nvSpPr>
        <p:spPr bwMode="auto">
          <a:xfrm>
            <a:off x="1600200" y="2590800"/>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latin typeface="Times New Roman" panose="02020603050405020304" pitchFamily="18" charset="0"/>
              <a:cs typeface="Times New Roman" panose="02020603050405020304" pitchFamily="18" charset="0"/>
            </a:endParaRPr>
          </a:p>
        </p:txBody>
      </p:sp>
      <p:sp>
        <p:nvSpPr>
          <p:cNvPr id="40968" name="Oval 1040">
            <a:extLst>
              <a:ext uri="{FF2B5EF4-FFF2-40B4-BE49-F238E27FC236}">
                <a16:creationId xmlns:a16="http://schemas.microsoft.com/office/drawing/2014/main" xmlns="" id="{C061111C-2D58-4543-A487-786888786989}"/>
              </a:ext>
            </a:extLst>
          </p:cNvPr>
          <p:cNvSpPr>
            <a:spLocks noChangeArrowheads="1"/>
          </p:cNvSpPr>
          <p:nvPr/>
        </p:nvSpPr>
        <p:spPr bwMode="auto">
          <a:xfrm>
            <a:off x="2349500" y="2895600"/>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latin typeface="Times New Roman" panose="02020603050405020304" pitchFamily="18" charset="0"/>
              <a:cs typeface="Times New Roman" panose="02020603050405020304" pitchFamily="18" charset="0"/>
            </a:endParaRPr>
          </a:p>
        </p:txBody>
      </p:sp>
      <p:sp>
        <p:nvSpPr>
          <p:cNvPr id="40969" name="Line 1041">
            <a:extLst>
              <a:ext uri="{FF2B5EF4-FFF2-40B4-BE49-F238E27FC236}">
                <a16:creationId xmlns:a16="http://schemas.microsoft.com/office/drawing/2014/main" xmlns="" id="{205D5FD3-90E4-4D7A-8422-CCE9C9082A08}"/>
              </a:ext>
            </a:extLst>
          </p:cNvPr>
          <p:cNvSpPr>
            <a:spLocks noChangeShapeType="1"/>
          </p:cNvSpPr>
          <p:nvPr/>
        </p:nvSpPr>
        <p:spPr bwMode="auto">
          <a:xfrm>
            <a:off x="381000" y="4724400"/>
            <a:ext cx="2667000"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nvGrpSpPr>
          <p:cNvPr id="40970" name="Group 1042">
            <a:extLst>
              <a:ext uri="{FF2B5EF4-FFF2-40B4-BE49-F238E27FC236}">
                <a16:creationId xmlns:a16="http://schemas.microsoft.com/office/drawing/2014/main" xmlns="" id="{65D1D4FC-4BD0-4B99-8494-C24ECBCEA45C}"/>
              </a:ext>
            </a:extLst>
          </p:cNvPr>
          <p:cNvGrpSpPr>
            <a:grpSpLocks/>
          </p:cNvGrpSpPr>
          <p:nvPr/>
        </p:nvGrpSpPr>
        <p:grpSpPr bwMode="auto">
          <a:xfrm>
            <a:off x="2286000" y="4140200"/>
            <a:ext cx="287338" cy="579438"/>
            <a:chOff x="1202" y="3113"/>
            <a:chExt cx="181" cy="317"/>
          </a:xfrm>
        </p:grpSpPr>
        <p:sp>
          <p:nvSpPr>
            <p:cNvPr id="41030" name="Line 1043">
              <a:extLst>
                <a:ext uri="{FF2B5EF4-FFF2-40B4-BE49-F238E27FC236}">
                  <a16:creationId xmlns:a16="http://schemas.microsoft.com/office/drawing/2014/main" xmlns="" id="{DFFE7B44-09E8-4004-A602-4CC76FCE5DC3}"/>
                </a:ext>
              </a:extLst>
            </p:cNvPr>
            <p:cNvSpPr>
              <a:spLocks noChangeShapeType="1"/>
            </p:cNvSpPr>
            <p:nvPr/>
          </p:nvSpPr>
          <p:spPr bwMode="auto">
            <a:xfrm>
              <a:off x="1292" y="3113"/>
              <a:ext cx="0" cy="317"/>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41031" name="Line 1044">
              <a:extLst>
                <a:ext uri="{FF2B5EF4-FFF2-40B4-BE49-F238E27FC236}">
                  <a16:creationId xmlns:a16="http://schemas.microsoft.com/office/drawing/2014/main" xmlns="" id="{0A6766E3-8D30-4F96-AE00-EAE13AAEA21F}"/>
                </a:ext>
              </a:extLst>
            </p:cNvPr>
            <p:cNvSpPr>
              <a:spLocks noChangeShapeType="1"/>
            </p:cNvSpPr>
            <p:nvPr/>
          </p:nvSpPr>
          <p:spPr bwMode="auto">
            <a:xfrm>
              <a:off x="1202" y="3113"/>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41032" name="Line 1045">
              <a:extLst>
                <a:ext uri="{FF2B5EF4-FFF2-40B4-BE49-F238E27FC236}">
                  <a16:creationId xmlns:a16="http://schemas.microsoft.com/office/drawing/2014/main" xmlns="" id="{39BD5BE4-7764-4CE0-A26F-89DE7751ECEE}"/>
                </a:ext>
              </a:extLst>
            </p:cNvPr>
            <p:cNvSpPr>
              <a:spLocks noChangeShapeType="1"/>
            </p:cNvSpPr>
            <p:nvPr/>
          </p:nvSpPr>
          <p:spPr bwMode="auto">
            <a:xfrm>
              <a:off x="1202" y="3430"/>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sp>
        <p:nvSpPr>
          <p:cNvPr id="40971" name="Text Box 1046">
            <a:extLst>
              <a:ext uri="{FF2B5EF4-FFF2-40B4-BE49-F238E27FC236}">
                <a16:creationId xmlns:a16="http://schemas.microsoft.com/office/drawing/2014/main" xmlns="" id="{1EFCEE26-9CD1-4681-94F7-8C1572933D47}"/>
              </a:ext>
            </a:extLst>
          </p:cNvPr>
          <p:cNvSpPr txBox="1">
            <a:spLocks noChangeArrowheads="1"/>
          </p:cNvSpPr>
          <p:nvPr/>
        </p:nvSpPr>
        <p:spPr bwMode="auto">
          <a:xfrm>
            <a:off x="3048000" y="4419600"/>
            <a:ext cx="109855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400">
                <a:latin typeface="Times New Roman" panose="02020603050405020304" pitchFamily="18" charset="0"/>
                <a:cs typeface="Times New Roman" panose="02020603050405020304" pitchFamily="18" charset="0"/>
              </a:rPr>
              <a:t>下限値</a:t>
            </a:r>
          </a:p>
        </p:txBody>
      </p:sp>
      <p:sp>
        <p:nvSpPr>
          <p:cNvPr id="40972" name="Text Box 1047">
            <a:extLst>
              <a:ext uri="{FF2B5EF4-FFF2-40B4-BE49-F238E27FC236}">
                <a16:creationId xmlns:a16="http://schemas.microsoft.com/office/drawing/2014/main" xmlns="" id="{134E3ED2-6EBA-42C5-ABA3-2390431F3475}"/>
              </a:ext>
            </a:extLst>
          </p:cNvPr>
          <p:cNvSpPr txBox="1">
            <a:spLocks noChangeArrowheads="1"/>
          </p:cNvSpPr>
          <p:nvPr/>
        </p:nvSpPr>
        <p:spPr bwMode="auto">
          <a:xfrm>
            <a:off x="3581400" y="3505200"/>
            <a:ext cx="696913"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en-US" altLang="ja-JP" sz="2400">
                <a:latin typeface="Times New Roman" panose="02020603050405020304" pitchFamily="18" charset="0"/>
                <a:cs typeface="Times New Roman" panose="02020603050405020304" pitchFamily="18" charset="0"/>
              </a:rPr>
              <a:t>±</a:t>
            </a:r>
            <a:r>
              <a:rPr lang="ja-JP" altLang="en-US" sz="2400">
                <a:latin typeface="Times New Roman" panose="02020603050405020304" pitchFamily="18" charset="0"/>
                <a:cs typeface="Times New Roman" panose="02020603050405020304" pitchFamily="18" charset="0"/>
              </a:rPr>
              <a:t>０</a:t>
            </a:r>
          </a:p>
        </p:txBody>
      </p:sp>
      <p:grpSp>
        <p:nvGrpSpPr>
          <p:cNvPr id="40973" name="Group 1048">
            <a:extLst>
              <a:ext uri="{FF2B5EF4-FFF2-40B4-BE49-F238E27FC236}">
                <a16:creationId xmlns:a16="http://schemas.microsoft.com/office/drawing/2014/main" xmlns="" id="{36516FA7-12A6-4EB5-8496-B8A55ACB7C50}"/>
              </a:ext>
            </a:extLst>
          </p:cNvPr>
          <p:cNvGrpSpPr>
            <a:grpSpLocks/>
          </p:cNvGrpSpPr>
          <p:nvPr/>
        </p:nvGrpSpPr>
        <p:grpSpPr bwMode="auto">
          <a:xfrm>
            <a:off x="1524000" y="4419600"/>
            <a:ext cx="304800" cy="579438"/>
            <a:chOff x="1202" y="3113"/>
            <a:chExt cx="181" cy="317"/>
          </a:xfrm>
        </p:grpSpPr>
        <p:sp>
          <p:nvSpPr>
            <p:cNvPr id="41027" name="Line 1049">
              <a:extLst>
                <a:ext uri="{FF2B5EF4-FFF2-40B4-BE49-F238E27FC236}">
                  <a16:creationId xmlns:a16="http://schemas.microsoft.com/office/drawing/2014/main" xmlns="" id="{3813EE37-FAC1-4BB2-B920-8B584ADECF3E}"/>
                </a:ext>
              </a:extLst>
            </p:cNvPr>
            <p:cNvSpPr>
              <a:spLocks noChangeShapeType="1"/>
            </p:cNvSpPr>
            <p:nvPr/>
          </p:nvSpPr>
          <p:spPr bwMode="auto">
            <a:xfrm>
              <a:off x="1292" y="3113"/>
              <a:ext cx="0" cy="317"/>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41028" name="Line 1050">
              <a:extLst>
                <a:ext uri="{FF2B5EF4-FFF2-40B4-BE49-F238E27FC236}">
                  <a16:creationId xmlns:a16="http://schemas.microsoft.com/office/drawing/2014/main" xmlns="" id="{ABFE41A8-72BC-4E1C-9D57-51A113E9D3A0}"/>
                </a:ext>
              </a:extLst>
            </p:cNvPr>
            <p:cNvSpPr>
              <a:spLocks noChangeShapeType="1"/>
            </p:cNvSpPr>
            <p:nvPr/>
          </p:nvSpPr>
          <p:spPr bwMode="auto">
            <a:xfrm>
              <a:off x="1202" y="3113"/>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41029" name="Line 1051">
              <a:extLst>
                <a:ext uri="{FF2B5EF4-FFF2-40B4-BE49-F238E27FC236}">
                  <a16:creationId xmlns:a16="http://schemas.microsoft.com/office/drawing/2014/main" xmlns="" id="{5E6F7131-4EB8-4FA2-BC04-3528037D1867}"/>
                </a:ext>
              </a:extLst>
            </p:cNvPr>
            <p:cNvSpPr>
              <a:spLocks noChangeShapeType="1"/>
            </p:cNvSpPr>
            <p:nvPr/>
          </p:nvSpPr>
          <p:spPr bwMode="auto">
            <a:xfrm>
              <a:off x="1202" y="3430"/>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sp>
        <p:nvSpPr>
          <p:cNvPr id="40974" name="Oval 1052">
            <a:extLst>
              <a:ext uri="{FF2B5EF4-FFF2-40B4-BE49-F238E27FC236}">
                <a16:creationId xmlns:a16="http://schemas.microsoft.com/office/drawing/2014/main" xmlns="" id="{E51EB1F5-2113-4F34-B19A-526C0708179F}"/>
              </a:ext>
            </a:extLst>
          </p:cNvPr>
          <p:cNvSpPr>
            <a:spLocks noChangeArrowheads="1"/>
          </p:cNvSpPr>
          <p:nvPr/>
        </p:nvSpPr>
        <p:spPr bwMode="auto">
          <a:xfrm>
            <a:off x="1600200" y="4648200"/>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latin typeface="Times New Roman" panose="02020603050405020304" pitchFamily="18" charset="0"/>
              <a:cs typeface="Times New Roman" panose="02020603050405020304" pitchFamily="18" charset="0"/>
            </a:endParaRPr>
          </a:p>
        </p:txBody>
      </p:sp>
      <p:sp>
        <p:nvSpPr>
          <p:cNvPr id="40975" name="Oval 1053">
            <a:extLst>
              <a:ext uri="{FF2B5EF4-FFF2-40B4-BE49-F238E27FC236}">
                <a16:creationId xmlns:a16="http://schemas.microsoft.com/office/drawing/2014/main" xmlns="" id="{79AA68F4-D592-4775-836F-4D9D6C8E72C0}"/>
              </a:ext>
            </a:extLst>
          </p:cNvPr>
          <p:cNvSpPr>
            <a:spLocks noChangeArrowheads="1"/>
          </p:cNvSpPr>
          <p:nvPr/>
        </p:nvSpPr>
        <p:spPr bwMode="auto">
          <a:xfrm>
            <a:off x="2349500" y="4330700"/>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latin typeface="Times New Roman" panose="02020603050405020304" pitchFamily="18" charset="0"/>
              <a:cs typeface="Times New Roman" panose="02020603050405020304" pitchFamily="18" charset="0"/>
            </a:endParaRPr>
          </a:p>
        </p:txBody>
      </p:sp>
      <p:grpSp>
        <p:nvGrpSpPr>
          <p:cNvPr id="40976" name="Group 1054">
            <a:extLst>
              <a:ext uri="{FF2B5EF4-FFF2-40B4-BE49-F238E27FC236}">
                <a16:creationId xmlns:a16="http://schemas.microsoft.com/office/drawing/2014/main" xmlns="" id="{DE23AA8C-FDC5-44EC-ADCF-6E5EDEDC8273}"/>
              </a:ext>
            </a:extLst>
          </p:cNvPr>
          <p:cNvGrpSpPr>
            <a:grpSpLocks/>
          </p:cNvGrpSpPr>
          <p:nvPr/>
        </p:nvGrpSpPr>
        <p:grpSpPr bwMode="auto">
          <a:xfrm>
            <a:off x="685800" y="4724400"/>
            <a:ext cx="304800" cy="579438"/>
            <a:chOff x="1202" y="3113"/>
            <a:chExt cx="181" cy="317"/>
          </a:xfrm>
        </p:grpSpPr>
        <p:sp>
          <p:nvSpPr>
            <p:cNvPr id="41024" name="Line 1055">
              <a:extLst>
                <a:ext uri="{FF2B5EF4-FFF2-40B4-BE49-F238E27FC236}">
                  <a16:creationId xmlns:a16="http://schemas.microsoft.com/office/drawing/2014/main" xmlns="" id="{8BA3B94F-B32F-4E52-A533-DC27E2E605E6}"/>
                </a:ext>
              </a:extLst>
            </p:cNvPr>
            <p:cNvSpPr>
              <a:spLocks noChangeShapeType="1"/>
            </p:cNvSpPr>
            <p:nvPr/>
          </p:nvSpPr>
          <p:spPr bwMode="auto">
            <a:xfrm>
              <a:off x="1292" y="3113"/>
              <a:ext cx="0" cy="317"/>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41025" name="Line 1056">
              <a:extLst>
                <a:ext uri="{FF2B5EF4-FFF2-40B4-BE49-F238E27FC236}">
                  <a16:creationId xmlns:a16="http://schemas.microsoft.com/office/drawing/2014/main" xmlns="" id="{7DA98D0D-4397-4CE1-BB3C-11017DD61AFB}"/>
                </a:ext>
              </a:extLst>
            </p:cNvPr>
            <p:cNvSpPr>
              <a:spLocks noChangeShapeType="1"/>
            </p:cNvSpPr>
            <p:nvPr/>
          </p:nvSpPr>
          <p:spPr bwMode="auto">
            <a:xfrm>
              <a:off x="1202" y="3113"/>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41026" name="Line 1057">
              <a:extLst>
                <a:ext uri="{FF2B5EF4-FFF2-40B4-BE49-F238E27FC236}">
                  <a16:creationId xmlns:a16="http://schemas.microsoft.com/office/drawing/2014/main" xmlns="" id="{4E0CE342-A823-4D74-8BAA-FD01023E6F16}"/>
                </a:ext>
              </a:extLst>
            </p:cNvPr>
            <p:cNvSpPr>
              <a:spLocks noChangeShapeType="1"/>
            </p:cNvSpPr>
            <p:nvPr/>
          </p:nvSpPr>
          <p:spPr bwMode="auto">
            <a:xfrm>
              <a:off x="1202" y="3430"/>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sp>
        <p:nvSpPr>
          <p:cNvPr id="40977" name="Oval 1058">
            <a:extLst>
              <a:ext uri="{FF2B5EF4-FFF2-40B4-BE49-F238E27FC236}">
                <a16:creationId xmlns:a16="http://schemas.microsoft.com/office/drawing/2014/main" xmlns="" id="{F206B7E9-19A3-41C8-8C0D-93682548AA47}"/>
              </a:ext>
            </a:extLst>
          </p:cNvPr>
          <p:cNvSpPr>
            <a:spLocks noChangeArrowheads="1"/>
          </p:cNvSpPr>
          <p:nvPr/>
        </p:nvSpPr>
        <p:spPr bwMode="auto">
          <a:xfrm>
            <a:off x="762000" y="4953000"/>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latin typeface="Times New Roman" panose="02020603050405020304" pitchFamily="18" charset="0"/>
              <a:cs typeface="Times New Roman" panose="02020603050405020304" pitchFamily="18" charset="0"/>
            </a:endParaRPr>
          </a:p>
        </p:txBody>
      </p:sp>
      <p:grpSp>
        <p:nvGrpSpPr>
          <p:cNvPr id="40978" name="Group 1059">
            <a:extLst>
              <a:ext uri="{FF2B5EF4-FFF2-40B4-BE49-F238E27FC236}">
                <a16:creationId xmlns:a16="http://schemas.microsoft.com/office/drawing/2014/main" xmlns="" id="{FE47FE53-5D6E-4DD5-90DE-60B1A38E58B9}"/>
              </a:ext>
            </a:extLst>
          </p:cNvPr>
          <p:cNvGrpSpPr>
            <a:grpSpLocks/>
          </p:cNvGrpSpPr>
          <p:nvPr/>
        </p:nvGrpSpPr>
        <p:grpSpPr bwMode="auto">
          <a:xfrm>
            <a:off x="685800" y="2084388"/>
            <a:ext cx="304800" cy="579437"/>
            <a:chOff x="1202" y="3113"/>
            <a:chExt cx="181" cy="317"/>
          </a:xfrm>
        </p:grpSpPr>
        <p:sp>
          <p:nvSpPr>
            <p:cNvPr id="41021" name="Line 1060">
              <a:extLst>
                <a:ext uri="{FF2B5EF4-FFF2-40B4-BE49-F238E27FC236}">
                  <a16:creationId xmlns:a16="http://schemas.microsoft.com/office/drawing/2014/main" xmlns="" id="{D84EEFEF-E30F-4842-90CC-874153A25DCE}"/>
                </a:ext>
              </a:extLst>
            </p:cNvPr>
            <p:cNvSpPr>
              <a:spLocks noChangeShapeType="1"/>
            </p:cNvSpPr>
            <p:nvPr/>
          </p:nvSpPr>
          <p:spPr bwMode="auto">
            <a:xfrm>
              <a:off x="1292" y="3113"/>
              <a:ext cx="0" cy="317"/>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41022" name="Line 1061">
              <a:extLst>
                <a:ext uri="{FF2B5EF4-FFF2-40B4-BE49-F238E27FC236}">
                  <a16:creationId xmlns:a16="http://schemas.microsoft.com/office/drawing/2014/main" xmlns="" id="{A093800A-7F60-49DA-859E-E8F21F2F2E8F}"/>
                </a:ext>
              </a:extLst>
            </p:cNvPr>
            <p:cNvSpPr>
              <a:spLocks noChangeShapeType="1"/>
            </p:cNvSpPr>
            <p:nvPr/>
          </p:nvSpPr>
          <p:spPr bwMode="auto">
            <a:xfrm>
              <a:off x="1202" y="3113"/>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41023" name="Line 1062">
              <a:extLst>
                <a:ext uri="{FF2B5EF4-FFF2-40B4-BE49-F238E27FC236}">
                  <a16:creationId xmlns:a16="http://schemas.microsoft.com/office/drawing/2014/main" xmlns="" id="{7C3987DB-FC51-4CC4-AE4C-5A44D504B8A1}"/>
                </a:ext>
              </a:extLst>
            </p:cNvPr>
            <p:cNvSpPr>
              <a:spLocks noChangeShapeType="1"/>
            </p:cNvSpPr>
            <p:nvPr/>
          </p:nvSpPr>
          <p:spPr bwMode="auto">
            <a:xfrm>
              <a:off x="1202" y="3430"/>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sp>
        <p:nvSpPr>
          <p:cNvPr id="40979" name="Oval 1063">
            <a:extLst>
              <a:ext uri="{FF2B5EF4-FFF2-40B4-BE49-F238E27FC236}">
                <a16:creationId xmlns:a16="http://schemas.microsoft.com/office/drawing/2014/main" xmlns="" id="{458D606B-8D3C-4B5E-859A-3EF41861C687}"/>
              </a:ext>
            </a:extLst>
          </p:cNvPr>
          <p:cNvSpPr>
            <a:spLocks noChangeArrowheads="1"/>
          </p:cNvSpPr>
          <p:nvPr/>
        </p:nvSpPr>
        <p:spPr bwMode="auto">
          <a:xfrm>
            <a:off x="762000" y="2286000"/>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latin typeface="Times New Roman" panose="02020603050405020304" pitchFamily="18" charset="0"/>
              <a:cs typeface="Times New Roman" panose="02020603050405020304" pitchFamily="18" charset="0"/>
            </a:endParaRPr>
          </a:p>
        </p:txBody>
      </p:sp>
      <p:sp>
        <p:nvSpPr>
          <p:cNvPr id="40980" name="Line 1064">
            <a:extLst>
              <a:ext uri="{FF2B5EF4-FFF2-40B4-BE49-F238E27FC236}">
                <a16:creationId xmlns:a16="http://schemas.microsoft.com/office/drawing/2014/main" xmlns="" id="{E68B0944-7869-467D-9710-E26DCF850CC0}"/>
              </a:ext>
            </a:extLst>
          </p:cNvPr>
          <p:cNvSpPr>
            <a:spLocks noChangeShapeType="1"/>
          </p:cNvSpPr>
          <p:nvPr/>
        </p:nvSpPr>
        <p:spPr bwMode="auto">
          <a:xfrm>
            <a:off x="4800600" y="2667000"/>
            <a:ext cx="2667000" cy="0"/>
          </a:xfrm>
          <a:prstGeom prst="line">
            <a:avLst/>
          </a:prstGeom>
          <a:noFill/>
          <a:ln w="25400">
            <a:solidFill>
              <a:schemeClr val="tx1"/>
            </a:solidFill>
            <a:prstDash val="dash"/>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40981" name="Line 1065">
            <a:extLst>
              <a:ext uri="{FF2B5EF4-FFF2-40B4-BE49-F238E27FC236}">
                <a16:creationId xmlns:a16="http://schemas.microsoft.com/office/drawing/2014/main" xmlns="" id="{B09B8112-6CCE-405D-8307-E5E60112AE05}"/>
              </a:ext>
            </a:extLst>
          </p:cNvPr>
          <p:cNvSpPr>
            <a:spLocks noChangeShapeType="1"/>
          </p:cNvSpPr>
          <p:nvPr/>
        </p:nvSpPr>
        <p:spPr bwMode="auto">
          <a:xfrm>
            <a:off x="4724400" y="3733800"/>
            <a:ext cx="2667000"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nvGrpSpPr>
          <p:cNvPr id="40982" name="Group 1066">
            <a:extLst>
              <a:ext uri="{FF2B5EF4-FFF2-40B4-BE49-F238E27FC236}">
                <a16:creationId xmlns:a16="http://schemas.microsoft.com/office/drawing/2014/main" xmlns="" id="{C99AA53F-E0C4-4B14-86D8-94BAEF391F8E}"/>
              </a:ext>
            </a:extLst>
          </p:cNvPr>
          <p:cNvGrpSpPr>
            <a:grpSpLocks/>
          </p:cNvGrpSpPr>
          <p:nvPr/>
        </p:nvGrpSpPr>
        <p:grpSpPr bwMode="auto">
          <a:xfrm>
            <a:off x="6629400" y="2667000"/>
            <a:ext cx="287338" cy="579438"/>
            <a:chOff x="1202" y="3113"/>
            <a:chExt cx="181" cy="317"/>
          </a:xfrm>
        </p:grpSpPr>
        <p:sp>
          <p:nvSpPr>
            <p:cNvPr id="41018" name="Line 1067">
              <a:extLst>
                <a:ext uri="{FF2B5EF4-FFF2-40B4-BE49-F238E27FC236}">
                  <a16:creationId xmlns:a16="http://schemas.microsoft.com/office/drawing/2014/main" xmlns="" id="{DA0DBA03-7454-47C2-B9A4-7785496BCA5F}"/>
                </a:ext>
              </a:extLst>
            </p:cNvPr>
            <p:cNvSpPr>
              <a:spLocks noChangeShapeType="1"/>
            </p:cNvSpPr>
            <p:nvPr/>
          </p:nvSpPr>
          <p:spPr bwMode="auto">
            <a:xfrm>
              <a:off x="1292" y="3113"/>
              <a:ext cx="0" cy="317"/>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41019" name="Line 1068">
              <a:extLst>
                <a:ext uri="{FF2B5EF4-FFF2-40B4-BE49-F238E27FC236}">
                  <a16:creationId xmlns:a16="http://schemas.microsoft.com/office/drawing/2014/main" xmlns="" id="{A2DD48FD-91C7-463E-9586-49F629C47FE0}"/>
                </a:ext>
              </a:extLst>
            </p:cNvPr>
            <p:cNvSpPr>
              <a:spLocks noChangeShapeType="1"/>
            </p:cNvSpPr>
            <p:nvPr/>
          </p:nvSpPr>
          <p:spPr bwMode="auto">
            <a:xfrm>
              <a:off x="1202" y="3113"/>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41020" name="Line 1069">
              <a:extLst>
                <a:ext uri="{FF2B5EF4-FFF2-40B4-BE49-F238E27FC236}">
                  <a16:creationId xmlns:a16="http://schemas.microsoft.com/office/drawing/2014/main" xmlns="" id="{889BBCF4-18D1-4F5C-82C0-1E6521527A35}"/>
                </a:ext>
              </a:extLst>
            </p:cNvPr>
            <p:cNvSpPr>
              <a:spLocks noChangeShapeType="1"/>
            </p:cNvSpPr>
            <p:nvPr/>
          </p:nvSpPr>
          <p:spPr bwMode="auto">
            <a:xfrm>
              <a:off x="1202" y="3430"/>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grpSp>
        <p:nvGrpSpPr>
          <p:cNvPr id="40983" name="Group 1070">
            <a:extLst>
              <a:ext uri="{FF2B5EF4-FFF2-40B4-BE49-F238E27FC236}">
                <a16:creationId xmlns:a16="http://schemas.microsoft.com/office/drawing/2014/main" xmlns="" id="{24C9CA29-8EAE-4A32-8242-DC05087F1972}"/>
              </a:ext>
            </a:extLst>
          </p:cNvPr>
          <p:cNvGrpSpPr>
            <a:grpSpLocks/>
          </p:cNvGrpSpPr>
          <p:nvPr/>
        </p:nvGrpSpPr>
        <p:grpSpPr bwMode="auto">
          <a:xfrm>
            <a:off x="5867400" y="2389188"/>
            <a:ext cx="304800" cy="579437"/>
            <a:chOff x="1202" y="3113"/>
            <a:chExt cx="181" cy="317"/>
          </a:xfrm>
        </p:grpSpPr>
        <p:sp>
          <p:nvSpPr>
            <p:cNvPr id="41015" name="Line 1071">
              <a:extLst>
                <a:ext uri="{FF2B5EF4-FFF2-40B4-BE49-F238E27FC236}">
                  <a16:creationId xmlns:a16="http://schemas.microsoft.com/office/drawing/2014/main" xmlns="" id="{A7C8FE0B-B34A-4988-99F8-B6F32B819FE8}"/>
                </a:ext>
              </a:extLst>
            </p:cNvPr>
            <p:cNvSpPr>
              <a:spLocks noChangeShapeType="1"/>
            </p:cNvSpPr>
            <p:nvPr/>
          </p:nvSpPr>
          <p:spPr bwMode="auto">
            <a:xfrm>
              <a:off x="1292" y="3113"/>
              <a:ext cx="0" cy="317"/>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41016" name="Line 1072">
              <a:extLst>
                <a:ext uri="{FF2B5EF4-FFF2-40B4-BE49-F238E27FC236}">
                  <a16:creationId xmlns:a16="http://schemas.microsoft.com/office/drawing/2014/main" xmlns="" id="{29F51758-DFBF-4454-8792-B1D54750D388}"/>
                </a:ext>
              </a:extLst>
            </p:cNvPr>
            <p:cNvSpPr>
              <a:spLocks noChangeShapeType="1"/>
            </p:cNvSpPr>
            <p:nvPr/>
          </p:nvSpPr>
          <p:spPr bwMode="auto">
            <a:xfrm>
              <a:off x="1202" y="3113"/>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41017" name="Line 1073">
              <a:extLst>
                <a:ext uri="{FF2B5EF4-FFF2-40B4-BE49-F238E27FC236}">
                  <a16:creationId xmlns:a16="http://schemas.microsoft.com/office/drawing/2014/main" xmlns="" id="{2F3A592A-E80B-4CE4-AEB9-1DAAE521C4ED}"/>
                </a:ext>
              </a:extLst>
            </p:cNvPr>
            <p:cNvSpPr>
              <a:spLocks noChangeShapeType="1"/>
            </p:cNvSpPr>
            <p:nvPr/>
          </p:nvSpPr>
          <p:spPr bwMode="auto">
            <a:xfrm>
              <a:off x="1202" y="3430"/>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sp>
        <p:nvSpPr>
          <p:cNvPr id="40984" name="Oval 1074">
            <a:extLst>
              <a:ext uri="{FF2B5EF4-FFF2-40B4-BE49-F238E27FC236}">
                <a16:creationId xmlns:a16="http://schemas.microsoft.com/office/drawing/2014/main" xmlns="" id="{B9A9B078-AA99-42A6-8831-31670B917B7B}"/>
              </a:ext>
            </a:extLst>
          </p:cNvPr>
          <p:cNvSpPr>
            <a:spLocks noChangeArrowheads="1"/>
          </p:cNvSpPr>
          <p:nvPr/>
        </p:nvSpPr>
        <p:spPr bwMode="auto">
          <a:xfrm>
            <a:off x="5943600" y="2590800"/>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latin typeface="Times New Roman" panose="02020603050405020304" pitchFamily="18" charset="0"/>
              <a:cs typeface="Times New Roman" panose="02020603050405020304" pitchFamily="18" charset="0"/>
            </a:endParaRPr>
          </a:p>
        </p:txBody>
      </p:sp>
      <p:sp>
        <p:nvSpPr>
          <p:cNvPr id="40985" name="Oval 1075">
            <a:extLst>
              <a:ext uri="{FF2B5EF4-FFF2-40B4-BE49-F238E27FC236}">
                <a16:creationId xmlns:a16="http://schemas.microsoft.com/office/drawing/2014/main" xmlns="" id="{02D6ECA7-B9A0-42E4-9C11-308A42FCA0F9}"/>
              </a:ext>
            </a:extLst>
          </p:cNvPr>
          <p:cNvSpPr>
            <a:spLocks noChangeArrowheads="1"/>
          </p:cNvSpPr>
          <p:nvPr/>
        </p:nvSpPr>
        <p:spPr bwMode="auto">
          <a:xfrm>
            <a:off x="6692900" y="2895600"/>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latin typeface="Times New Roman" panose="02020603050405020304" pitchFamily="18" charset="0"/>
              <a:cs typeface="Times New Roman" panose="02020603050405020304" pitchFamily="18" charset="0"/>
            </a:endParaRPr>
          </a:p>
        </p:txBody>
      </p:sp>
      <p:sp>
        <p:nvSpPr>
          <p:cNvPr id="40986" name="Line 1076">
            <a:extLst>
              <a:ext uri="{FF2B5EF4-FFF2-40B4-BE49-F238E27FC236}">
                <a16:creationId xmlns:a16="http://schemas.microsoft.com/office/drawing/2014/main" xmlns="" id="{1F21D145-7AFD-49AF-A138-3B8C068B90EA}"/>
              </a:ext>
            </a:extLst>
          </p:cNvPr>
          <p:cNvSpPr>
            <a:spLocks noChangeShapeType="1"/>
          </p:cNvSpPr>
          <p:nvPr/>
        </p:nvSpPr>
        <p:spPr bwMode="auto">
          <a:xfrm>
            <a:off x="4724400" y="4724400"/>
            <a:ext cx="2667000" cy="0"/>
          </a:xfrm>
          <a:prstGeom prst="line">
            <a:avLst/>
          </a:prstGeom>
          <a:noFill/>
          <a:ln w="25400">
            <a:solidFill>
              <a:schemeClr val="tx1"/>
            </a:solidFill>
            <a:prstDash val="dash"/>
            <a:round/>
            <a:headEnd/>
            <a:tailEnd/>
          </a:ln>
          <a:extLst>
            <a:ext uri="{909E8E84-426E-40DD-AFC4-6F175D3DCCD1}">
              <a14:hiddenFill xmlns:a14="http://schemas.microsoft.com/office/drawing/2010/main">
                <a:noFill/>
              </a14:hiddenFill>
            </a:ext>
          </a:extLst>
        </p:spPr>
        <p:txBody>
          <a:bodyPr/>
          <a:lstStyle/>
          <a:p>
            <a:endParaRPr lang="ja-JP" altLang="en-US"/>
          </a:p>
        </p:txBody>
      </p:sp>
      <p:grpSp>
        <p:nvGrpSpPr>
          <p:cNvPr id="40987" name="Group 1077">
            <a:extLst>
              <a:ext uri="{FF2B5EF4-FFF2-40B4-BE49-F238E27FC236}">
                <a16:creationId xmlns:a16="http://schemas.microsoft.com/office/drawing/2014/main" xmlns="" id="{05EF6AB7-55C7-4B1D-B880-4CAC55627875}"/>
              </a:ext>
            </a:extLst>
          </p:cNvPr>
          <p:cNvGrpSpPr>
            <a:grpSpLocks/>
          </p:cNvGrpSpPr>
          <p:nvPr/>
        </p:nvGrpSpPr>
        <p:grpSpPr bwMode="auto">
          <a:xfrm>
            <a:off x="6616700" y="4140200"/>
            <a:ext cx="287338" cy="579438"/>
            <a:chOff x="1202" y="3113"/>
            <a:chExt cx="181" cy="317"/>
          </a:xfrm>
        </p:grpSpPr>
        <p:sp>
          <p:nvSpPr>
            <p:cNvPr id="41012" name="Line 1078">
              <a:extLst>
                <a:ext uri="{FF2B5EF4-FFF2-40B4-BE49-F238E27FC236}">
                  <a16:creationId xmlns:a16="http://schemas.microsoft.com/office/drawing/2014/main" xmlns="" id="{0747EC9B-11E4-436C-9A5C-798F825BB741}"/>
                </a:ext>
              </a:extLst>
            </p:cNvPr>
            <p:cNvSpPr>
              <a:spLocks noChangeShapeType="1"/>
            </p:cNvSpPr>
            <p:nvPr/>
          </p:nvSpPr>
          <p:spPr bwMode="auto">
            <a:xfrm>
              <a:off x="1292" y="3113"/>
              <a:ext cx="0" cy="317"/>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41013" name="Line 1079">
              <a:extLst>
                <a:ext uri="{FF2B5EF4-FFF2-40B4-BE49-F238E27FC236}">
                  <a16:creationId xmlns:a16="http://schemas.microsoft.com/office/drawing/2014/main" xmlns="" id="{53AAD78E-F11F-417F-A537-60A1995B2E37}"/>
                </a:ext>
              </a:extLst>
            </p:cNvPr>
            <p:cNvSpPr>
              <a:spLocks noChangeShapeType="1"/>
            </p:cNvSpPr>
            <p:nvPr/>
          </p:nvSpPr>
          <p:spPr bwMode="auto">
            <a:xfrm>
              <a:off x="1202" y="3113"/>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41014" name="Line 1080">
              <a:extLst>
                <a:ext uri="{FF2B5EF4-FFF2-40B4-BE49-F238E27FC236}">
                  <a16:creationId xmlns:a16="http://schemas.microsoft.com/office/drawing/2014/main" xmlns="" id="{BAC678C9-05B2-4938-B10F-0C59F9AAA28F}"/>
                </a:ext>
              </a:extLst>
            </p:cNvPr>
            <p:cNvSpPr>
              <a:spLocks noChangeShapeType="1"/>
            </p:cNvSpPr>
            <p:nvPr/>
          </p:nvSpPr>
          <p:spPr bwMode="auto">
            <a:xfrm>
              <a:off x="1202" y="3430"/>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grpSp>
        <p:nvGrpSpPr>
          <p:cNvPr id="40988" name="Group 1081">
            <a:extLst>
              <a:ext uri="{FF2B5EF4-FFF2-40B4-BE49-F238E27FC236}">
                <a16:creationId xmlns:a16="http://schemas.microsoft.com/office/drawing/2014/main" xmlns="" id="{253E4F4A-8E51-4A66-A5E9-CD691397631D}"/>
              </a:ext>
            </a:extLst>
          </p:cNvPr>
          <p:cNvGrpSpPr>
            <a:grpSpLocks/>
          </p:cNvGrpSpPr>
          <p:nvPr/>
        </p:nvGrpSpPr>
        <p:grpSpPr bwMode="auto">
          <a:xfrm>
            <a:off x="5867400" y="4419600"/>
            <a:ext cx="304800" cy="579438"/>
            <a:chOff x="1202" y="3113"/>
            <a:chExt cx="181" cy="317"/>
          </a:xfrm>
        </p:grpSpPr>
        <p:sp>
          <p:nvSpPr>
            <p:cNvPr id="41009" name="Line 1082">
              <a:extLst>
                <a:ext uri="{FF2B5EF4-FFF2-40B4-BE49-F238E27FC236}">
                  <a16:creationId xmlns:a16="http://schemas.microsoft.com/office/drawing/2014/main" xmlns="" id="{E10506CD-CA6B-489E-92AA-15B0E3674D3F}"/>
                </a:ext>
              </a:extLst>
            </p:cNvPr>
            <p:cNvSpPr>
              <a:spLocks noChangeShapeType="1"/>
            </p:cNvSpPr>
            <p:nvPr/>
          </p:nvSpPr>
          <p:spPr bwMode="auto">
            <a:xfrm>
              <a:off x="1292" y="3113"/>
              <a:ext cx="0" cy="317"/>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41010" name="Line 1083">
              <a:extLst>
                <a:ext uri="{FF2B5EF4-FFF2-40B4-BE49-F238E27FC236}">
                  <a16:creationId xmlns:a16="http://schemas.microsoft.com/office/drawing/2014/main" xmlns="" id="{B22D342B-AB0A-48FC-AE76-AE42DA395703}"/>
                </a:ext>
              </a:extLst>
            </p:cNvPr>
            <p:cNvSpPr>
              <a:spLocks noChangeShapeType="1"/>
            </p:cNvSpPr>
            <p:nvPr/>
          </p:nvSpPr>
          <p:spPr bwMode="auto">
            <a:xfrm>
              <a:off x="1202" y="3113"/>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41011" name="Line 1084">
              <a:extLst>
                <a:ext uri="{FF2B5EF4-FFF2-40B4-BE49-F238E27FC236}">
                  <a16:creationId xmlns:a16="http://schemas.microsoft.com/office/drawing/2014/main" xmlns="" id="{8BB5EEF9-9FDF-439A-962F-F4138B44BEA1}"/>
                </a:ext>
              </a:extLst>
            </p:cNvPr>
            <p:cNvSpPr>
              <a:spLocks noChangeShapeType="1"/>
            </p:cNvSpPr>
            <p:nvPr/>
          </p:nvSpPr>
          <p:spPr bwMode="auto">
            <a:xfrm>
              <a:off x="1202" y="3430"/>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sp>
        <p:nvSpPr>
          <p:cNvPr id="40989" name="Oval 1085">
            <a:extLst>
              <a:ext uri="{FF2B5EF4-FFF2-40B4-BE49-F238E27FC236}">
                <a16:creationId xmlns:a16="http://schemas.microsoft.com/office/drawing/2014/main" xmlns="" id="{8EA84A17-4385-4E2C-9B2E-5C713C90D9E3}"/>
              </a:ext>
            </a:extLst>
          </p:cNvPr>
          <p:cNvSpPr>
            <a:spLocks noChangeArrowheads="1"/>
          </p:cNvSpPr>
          <p:nvPr/>
        </p:nvSpPr>
        <p:spPr bwMode="auto">
          <a:xfrm>
            <a:off x="5943600" y="4648200"/>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latin typeface="Times New Roman" panose="02020603050405020304" pitchFamily="18" charset="0"/>
              <a:cs typeface="Times New Roman" panose="02020603050405020304" pitchFamily="18" charset="0"/>
            </a:endParaRPr>
          </a:p>
        </p:txBody>
      </p:sp>
      <p:sp>
        <p:nvSpPr>
          <p:cNvPr id="40990" name="Oval 1086">
            <a:extLst>
              <a:ext uri="{FF2B5EF4-FFF2-40B4-BE49-F238E27FC236}">
                <a16:creationId xmlns:a16="http://schemas.microsoft.com/office/drawing/2014/main" xmlns="" id="{5346CE8A-AD8F-4F35-8673-8C8CDD80E507}"/>
              </a:ext>
            </a:extLst>
          </p:cNvPr>
          <p:cNvSpPr>
            <a:spLocks noChangeArrowheads="1"/>
          </p:cNvSpPr>
          <p:nvPr/>
        </p:nvSpPr>
        <p:spPr bwMode="auto">
          <a:xfrm>
            <a:off x="6680200" y="4330700"/>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latin typeface="Times New Roman" panose="02020603050405020304" pitchFamily="18" charset="0"/>
              <a:cs typeface="Times New Roman" panose="02020603050405020304" pitchFamily="18" charset="0"/>
            </a:endParaRPr>
          </a:p>
        </p:txBody>
      </p:sp>
      <p:grpSp>
        <p:nvGrpSpPr>
          <p:cNvPr id="40991" name="Group 1087">
            <a:extLst>
              <a:ext uri="{FF2B5EF4-FFF2-40B4-BE49-F238E27FC236}">
                <a16:creationId xmlns:a16="http://schemas.microsoft.com/office/drawing/2014/main" xmlns="" id="{8E7BD12D-D14F-445B-9959-DE3075B76FB4}"/>
              </a:ext>
            </a:extLst>
          </p:cNvPr>
          <p:cNvGrpSpPr>
            <a:grpSpLocks/>
          </p:cNvGrpSpPr>
          <p:nvPr/>
        </p:nvGrpSpPr>
        <p:grpSpPr bwMode="auto">
          <a:xfrm>
            <a:off x="5029200" y="4724400"/>
            <a:ext cx="304800" cy="579438"/>
            <a:chOff x="1202" y="3113"/>
            <a:chExt cx="181" cy="317"/>
          </a:xfrm>
        </p:grpSpPr>
        <p:sp>
          <p:nvSpPr>
            <p:cNvPr id="41006" name="Line 1088">
              <a:extLst>
                <a:ext uri="{FF2B5EF4-FFF2-40B4-BE49-F238E27FC236}">
                  <a16:creationId xmlns:a16="http://schemas.microsoft.com/office/drawing/2014/main" xmlns="" id="{5CE2E56D-FF07-497F-BF9D-DD09B6BF2B70}"/>
                </a:ext>
              </a:extLst>
            </p:cNvPr>
            <p:cNvSpPr>
              <a:spLocks noChangeShapeType="1"/>
            </p:cNvSpPr>
            <p:nvPr/>
          </p:nvSpPr>
          <p:spPr bwMode="auto">
            <a:xfrm>
              <a:off x="1292" y="3113"/>
              <a:ext cx="0" cy="317"/>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41007" name="Line 1089">
              <a:extLst>
                <a:ext uri="{FF2B5EF4-FFF2-40B4-BE49-F238E27FC236}">
                  <a16:creationId xmlns:a16="http://schemas.microsoft.com/office/drawing/2014/main" xmlns="" id="{515F5A59-47B3-402B-ADD4-522D0041E9F2}"/>
                </a:ext>
              </a:extLst>
            </p:cNvPr>
            <p:cNvSpPr>
              <a:spLocks noChangeShapeType="1"/>
            </p:cNvSpPr>
            <p:nvPr/>
          </p:nvSpPr>
          <p:spPr bwMode="auto">
            <a:xfrm>
              <a:off x="1202" y="3113"/>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41008" name="Line 1090">
              <a:extLst>
                <a:ext uri="{FF2B5EF4-FFF2-40B4-BE49-F238E27FC236}">
                  <a16:creationId xmlns:a16="http://schemas.microsoft.com/office/drawing/2014/main" xmlns="" id="{9F170259-5D43-4E70-BA55-59971A865752}"/>
                </a:ext>
              </a:extLst>
            </p:cNvPr>
            <p:cNvSpPr>
              <a:spLocks noChangeShapeType="1"/>
            </p:cNvSpPr>
            <p:nvPr/>
          </p:nvSpPr>
          <p:spPr bwMode="auto">
            <a:xfrm>
              <a:off x="1202" y="3430"/>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sp>
        <p:nvSpPr>
          <p:cNvPr id="40992" name="Oval 1091">
            <a:extLst>
              <a:ext uri="{FF2B5EF4-FFF2-40B4-BE49-F238E27FC236}">
                <a16:creationId xmlns:a16="http://schemas.microsoft.com/office/drawing/2014/main" xmlns="" id="{E1CDD615-9B78-4ED9-9594-58E11E3589FE}"/>
              </a:ext>
            </a:extLst>
          </p:cNvPr>
          <p:cNvSpPr>
            <a:spLocks noChangeArrowheads="1"/>
          </p:cNvSpPr>
          <p:nvPr/>
        </p:nvSpPr>
        <p:spPr bwMode="auto">
          <a:xfrm>
            <a:off x="5105400" y="4927600"/>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latin typeface="Times New Roman" panose="02020603050405020304" pitchFamily="18" charset="0"/>
              <a:cs typeface="Times New Roman" panose="02020603050405020304" pitchFamily="18" charset="0"/>
            </a:endParaRPr>
          </a:p>
        </p:txBody>
      </p:sp>
      <p:grpSp>
        <p:nvGrpSpPr>
          <p:cNvPr id="40993" name="Group 1092">
            <a:extLst>
              <a:ext uri="{FF2B5EF4-FFF2-40B4-BE49-F238E27FC236}">
                <a16:creationId xmlns:a16="http://schemas.microsoft.com/office/drawing/2014/main" xmlns="" id="{0072B95D-397D-49A7-B8A0-DA81020C494D}"/>
              </a:ext>
            </a:extLst>
          </p:cNvPr>
          <p:cNvGrpSpPr>
            <a:grpSpLocks/>
          </p:cNvGrpSpPr>
          <p:nvPr/>
        </p:nvGrpSpPr>
        <p:grpSpPr bwMode="auto">
          <a:xfrm>
            <a:off x="5016500" y="2084388"/>
            <a:ext cx="304800" cy="579437"/>
            <a:chOff x="1202" y="3113"/>
            <a:chExt cx="181" cy="317"/>
          </a:xfrm>
        </p:grpSpPr>
        <p:sp>
          <p:nvSpPr>
            <p:cNvPr id="41003" name="Line 1093">
              <a:extLst>
                <a:ext uri="{FF2B5EF4-FFF2-40B4-BE49-F238E27FC236}">
                  <a16:creationId xmlns:a16="http://schemas.microsoft.com/office/drawing/2014/main" xmlns="" id="{024F99E8-80B4-420A-BA33-0D6912ECCAFD}"/>
                </a:ext>
              </a:extLst>
            </p:cNvPr>
            <p:cNvSpPr>
              <a:spLocks noChangeShapeType="1"/>
            </p:cNvSpPr>
            <p:nvPr/>
          </p:nvSpPr>
          <p:spPr bwMode="auto">
            <a:xfrm>
              <a:off x="1292" y="3113"/>
              <a:ext cx="0" cy="317"/>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41004" name="Line 1094">
              <a:extLst>
                <a:ext uri="{FF2B5EF4-FFF2-40B4-BE49-F238E27FC236}">
                  <a16:creationId xmlns:a16="http://schemas.microsoft.com/office/drawing/2014/main" xmlns="" id="{97D50B50-9F5C-4031-B365-644390A90C64}"/>
                </a:ext>
              </a:extLst>
            </p:cNvPr>
            <p:cNvSpPr>
              <a:spLocks noChangeShapeType="1"/>
            </p:cNvSpPr>
            <p:nvPr/>
          </p:nvSpPr>
          <p:spPr bwMode="auto">
            <a:xfrm>
              <a:off x="1202" y="3113"/>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41005" name="Line 1095">
              <a:extLst>
                <a:ext uri="{FF2B5EF4-FFF2-40B4-BE49-F238E27FC236}">
                  <a16:creationId xmlns:a16="http://schemas.microsoft.com/office/drawing/2014/main" xmlns="" id="{E72D6E05-AC3B-44C6-BF6A-5C1483F44CF9}"/>
                </a:ext>
              </a:extLst>
            </p:cNvPr>
            <p:cNvSpPr>
              <a:spLocks noChangeShapeType="1"/>
            </p:cNvSpPr>
            <p:nvPr/>
          </p:nvSpPr>
          <p:spPr bwMode="auto">
            <a:xfrm>
              <a:off x="1202" y="3430"/>
              <a:ext cx="181"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grpSp>
      <p:sp>
        <p:nvSpPr>
          <p:cNvPr id="40994" name="Oval 1096">
            <a:extLst>
              <a:ext uri="{FF2B5EF4-FFF2-40B4-BE49-F238E27FC236}">
                <a16:creationId xmlns:a16="http://schemas.microsoft.com/office/drawing/2014/main" xmlns="" id="{7D3BF1AE-5B69-461A-925A-2B16C0605E4E}"/>
              </a:ext>
            </a:extLst>
          </p:cNvPr>
          <p:cNvSpPr>
            <a:spLocks noChangeArrowheads="1"/>
          </p:cNvSpPr>
          <p:nvPr/>
        </p:nvSpPr>
        <p:spPr bwMode="auto">
          <a:xfrm>
            <a:off x="5080000" y="2311400"/>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latin typeface="Times New Roman" panose="02020603050405020304" pitchFamily="18" charset="0"/>
              <a:cs typeface="Times New Roman" panose="02020603050405020304" pitchFamily="18" charset="0"/>
            </a:endParaRPr>
          </a:p>
        </p:txBody>
      </p:sp>
      <p:sp>
        <p:nvSpPr>
          <p:cNvPr id="40995" name="Rectangle 1097">
            <a:extLst>
              <a:ext uri="{FF2B5EF4-FFF2-40B4-BE49-F238E27FC236}">
                <a16:creationId xmlns:a16="http://schemas.microsoft.com/office/drawing/2014/main" xmlns="" id="{2228AB26-7D23-4537-B865-819DE1D55F78}"/>
              </a:ext>
            </a:extLst>
          </p:cNvPr>
          <p:cNvSpPr>
            <a:spLocks noChangeArrowheads="1"/>
          </p:cNvSpPr>
          <p:nvPr/>
        </p:nvSpPr>
        <p:spPr bwMode="auto">
          <a:xfrm>
            <a:off x="179388" y="115888"/>
            <a:ext cx="8686800" cy="695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sz="3600">
                <a:latin typeface="Times New Roman" panose="02020603050405020304" pitchFamily="18" charset="0"/>
                <a:cs typeface="Times New Roman" panose="02020603050405020304" pitchFamily="18" charset="0"/>
              </a:rPr>
              <a:t>合否判定基準に不確かさを取り入れる手法 </a:t>
            </a:r>
            <a:endParaRPr lang="en-US" altLang="ja-JP" sz="3600">
              <a:latin typeface="Times New Roman" panose="02020603050405020304" pitchFamily="18" charset="0"/>
              <a:cs typeface="Times New Roman" panose="02020603050405020304" pitchFamily="18" charset="0"/>
            </a:endParaRPr>
          </a:p>
        </p:txBody>
      </p:sp>
      <p:sp>
        <p:nvSpPr>
          <p:cNvPr id="40996" name="Text Box 1098">
            <a:extLst>
              <a:ext uri="{FF2B5EF4-FFF2-40B4-BE49-F238E27FC236}">
                <a16:creationId xmlns:a16="http://schemas.microsoft.com/office/drawing/2014/main" xmlns="" id="{70720967-8430-4861-8154-21F9D271A6A2}"/>
              </a:ext>
            </a:extLst>
          </p:cNvPr>
          <p:cNvSpPr txBox="1">
            <a:spLocks noChangeArrowheads="1"/>
          </p:cNvSpPr>
          <p:nvPr/>
        </p:nvSpPr>
        <p:spPr bwMode="auto">
          <a:xfrm>
            <a:off x="7391400" y="2438400"/>
            <a:ext cx="1524000" cy="8239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FontTx/>
              <a:buNone/>
            </a:pPr>
            <a:r>
              <a:rPr lang="ja-JP" altLang="en-US" sz="2400">
                <a:latin typeface="Times New Roman" panose="02020603050405020304" pitchFamily="18" charset="0"/>
                <a:cs typeface="Times New Roman" panose="02020603050405020304" pitchFamily="18" charset="0"/>
              </a:rPr>
              <a:t>合否判定</a:t>
            </a:r>
          </a:p>
          <a:p>
            <a:pPr eaLnBrk="1" hangingPunct="1">
              <a:lnSpc>
                <a:spcPct val="40000"/>
              </a:lnSpc>
              <a:spcBef>
                <a:spcPct val="50000"/>
              </a:spcBef>
              <a:buFontTx/>
              <a:buNone/>
            </a:pPr>
            <a:r>
              <a:rPr lang="ja-JP" altLang="en-US" sz="2400">
                <a:latin typeface="Times New Roman" panose="02020603050405020304" pitchFamily="18" charset="0"/>
                <a:cs typeface="Times New Roman" panose="02020603050405020304" pitchFamily="18" charset="0"/>
              </a:rPr>
              <a:t>  の上限</a:t>
            </a:r>
          </a:p>
        </p:txBody>
      </p:sp>
      <p:sp>
        <p:nvSpPr>
          <p:cNvPr id="40997" name="Text Box 1099">
            <a:extLst>
              <a:ext uri="{FF2B5EF4-FFF2-40B4-BE49-F238E27FC236}">
                <a16:creationId xmlns:a16="http://schemas.microsoft.com/office/drawing/2014/main" xmlns="" id="{D2AA833C-9508-4E67-9DD2-6F5B3ADB1271}"/>
              </a:ext>
            </a:extLst>
          </p:cNvPr>
          <p:cNvSpPr txBox="1">
            <a:spLocks noChangeArrowheads="1"/>
          </p:cNvSpPr>
          <p:nvPr/>
        </p:nvSpPr>
        <p:spPr bwMode="auto">
          <a:xfrm>
            <a:off x="7391400" y="4038600"/>
            <a:ext cx="1524000" cy="8239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FontTx/>
              <a:buNone/>
            </a:pPr>
            <a:r>
              <a:rPr lang="ja-JP" altLang="en-US" sz="2400">
                <a:latin typeface="Times New Roman" panose="02020603050405020304" pitchFamily="18" charset="0"/>
                <a:cs typeface="Times New Roman" panose="02020603050405020304" pitchFamily="18" charset="0"/>
              </a:rPr>
              <a:t>合否判定</a:t>
            </a:r>
          </a:p>
          <a:p>
            <a:pPr eaLnBrk="1" hangingPunct="1">
              <a:lnSpc>
                <a:spcPct val="40000"/>
              </a:lnSpc>
              <a:spcBef>
                <a:spcPct val="50000"/>
              </a:spcBef>
              <a:buFontTx/>
              <a:buNone/>
            </a:pPr>
            <a:r>
              <a:rPr lang="ja-JP" altLang="en-US" sz="2400">
                <a:latin typeface="Times New Roman" panose="02020603050405020304" pitchFamily="18" charset="0"/>
                <a:cs typeface="Times New Roman" panose="02020603050405020304" pitchFamily="18" charset="0"/>
              </a:rPr>
              <a:t>  の下限</a:t>
            </a:r>
          </a:p>
        </p:txBody>
      </p:sp>
      <p:sp>
        <p:nvSpPr>
          <p:cNvPr id="40998" name="Line 1100">
            <a:extLst>
              <a:ext uri="{FF2B5EF4-FFF2-40B4-BE49-F238E27FC236}">
                <a16:creationId xmlns:a16="http://schemas.microsoft.com/office/drawing/2014/main" xmlns="" id="{A30FF73A-7D01-4423-B599-EA73E4B2D7A2}"/>
              </a:ext>
            </a:extLst>
          </p:cNvPr>
          <p:cNvSpPr>
            <a:spLocks noChangeShapeType="1"/>
          </p:cNvSpPr>
          <p:nvPr/>
        </p:nvSpPr>
        <p:spPr bwMode="auto">
          <a:xfrm>
            <a:off x="4800600" y="2387600"/>
            <a:ext cx="2667000"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40999" name="Line 1101">
            <a:extLst>
              <a:ext uri="{FF2B5EF4-FFF2-40B4-BE49-F238E27FC236}">
                <a16:creationId xmlns:a16="http://schemas.microsoft.com/office/drawing/2014/main" xmlns="" id="{8850C19E-B447-4ACD-9BBA-D08AE6EEC26D}"/>
              </a:ext>
            </a:extLst>
          </p:cNvPr>
          <p:cNvSpPr>
            <a:spLocks noChangeShapeType="1"/>
          </p:cNvSpPr>
          <p:nvPr/>
        </p:nvSpPr>
        <p:spPr bwMode="auto">
          <a:xfrm>
            <a:off x="4737100" y="5003800"/>
            <a:ext cx="2667000"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41000" name="Text Box 1103">
            <a:extLst>
              <a:ext uri="{FF2B5EF4-FFF2-40B4-BE49-F238E27FC236}">
                <a16:creationId xmlns:a16="http://schemas.microsoft.com/office/drawing/2014/main" xmlns="" id="{DA6D5DA8-8CFE-46A1-947D-40B132DC3F7C}"/>
              </a:ext>
            </a:extLst>
          </p:cNvPr>
          <p:cNvSpPr txBox="1">
            <a:spLocks noChangeArrowheads="1"/>
          </p:cNvSpPr>
          <p:nvPr/>
        </p:nvSpPr>
        <p:spPr bwMode="auto">
          <a:xfrm>
            <a:off x="7543800" y="1981200"/>
            <a:ext cx="109855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400">
                <a:latin typeface="Times New Roman" panose="02020603050405020304" pitchFamily="18" charset="0"/>
                <a:cs typeface="Times New Roman" panose="02020603050405020304" pitchFamily="18" charset="0"/>
              </a:rPr>
              <a:t>上限値</a:t>
            </a:r>
          </a:p>
        </p:txBody>
      </p:sp>
      <p:sp>
        <p:nvSpPr>
          <p:cNvPr id="41001" name="Text Box 1104">
            <a:extLst>
              <a:ext uri="{FF2B5EF4-FFF2-40B4-BE49-F238E27FC236}">
                <a16:creationId xmlns:a16="http://schemas.microsoft.com/office/drawing/2014/main" xmlns="" id="{F4B80F84-2C5F-4F41-B67A-AB7966885394}"/>
              </a:ext>
            </a:extLst>
          </p:cNvPr>
          <p:cNvSpPr txBox="1">
            <a:spLocks noChangeArrowheads="1"/>
          </p:cNvSpPr>
          <p:nvPr/>
        </p:nvSpPr>
        <p:spPr bwMode="auto">
          <a:xfrm>
            <a:off x="7620000" y="4876800"/>
            <a:ext cx="109855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400">
                <a:latin typeface="Times New Roman" panose="02020603050405020304" pitchFamily="18" charset="0"/>
                <a:cs typeface="Times New Roman" panose="02020603050405020304" pitchFamily="18" charset="0"/>
              </a:rPr>
              <a:t>下限値</a:t>
            </a:r>
          </a:p>
        </p:txBody>
      </p:sp>
      <p:sp>
        <p:nvSpPr>
          <p:cNvPr id="41002" name="Rectangle 1097">
            <a:extLst>
              <a:ext uri="{FF2B5EF4-FFF2-40B4-BE49-F238E27FC236}">
                <a16:creationId xmlns:a16="http://schemas.microsoft.com/office/drawing/2014/main" xmlns="" id="{FA88F248-15B0-44BE-A716-C06EFE1F911F}"/>
              </a:ext>
            </a:extLst>
          </p:cNvPr>
          <p:cNvSpPr>
            <a:spLocks noChangeArrowheads="1"/>
          </p:cNvSpPr>
          <p:nvPr/>
        </p:nvSpPr>
        <p:spPr bwMode="auto">
          <a:xfrm>
            <a:off x="179388" y="836613"/>
            <a:ext cx="8686800" cy="6731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en-US" altLang="ja-JP" sz="3600">
                <a:latin typeface="Times New Roman" panose="02020603050405020304" pitchFamily="18" charset="0"/>
                <a:cs typeface="Times New Roman" panose="02020603050405020304" pitchFamily="18" charset="0"/>
              </a:rPr>
              <a:t>(</a:t>
            </a:r>
            <a:r>
              <a:rPr lang="ja-JP" altLang="en-US" sz="3600">
                <a:latin typeface="Times New Roman" panose="02020603050405020304" pitchFamily="18" charset="0"/>
                <a:cs typeface="Times New Roman" panose="02020603050405020304" pitchFamily="18" charset="0"/>
              </a:rPr>
              <a:t>音響</a:t>
            </a:r>
            <a:r>
              <a:rPr lang="en-US" altLang="ja-JP" sz="3600">
                <a:latin typeface="Times New Roman" panose="02020603050405020304" pitchFamily="18" charset="0"/>
                <a:cs typeface="Times New Roman" panose="02020603050405020304" pitchFamily="18" charset="0"/>
              </a:rPr>
              <a:t>)</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a:extLst>
              <a:ext uri="{FF2B5EF4-FFF2-40B4-BE49-F238E27FC236}">
                <a16:creationId xmlns:a16="http://schemas.microsoft.com/office/drawing/2014/main" xmlns="" id="{26D86D3D-7386-434B-97B7-ED61847D2B4D}"/>
              </a:ext>
            </a:extLst>
          </p:cNvPr>
          <p:cNvSpPr>
            <a:spLocks noGrp="1" noChangeArrowheads="1"/>
          </p:cNvSpPr>
          <p:nvPr>
            <p:ph type="title"/>
          </p:nvPr>
        </p:nvSpPr>
        <p:spPr>
          <a:xfrm>
            <a:off x="457200" y="-214313"/>
            <a:ext cx="8229600" cy="1143001"/>
          </a:xfrm>
        </p:spPr>
        <p:txBody>
          <a:bodyPr/>
          <a:lstStyle/>
          <a:p>
            <a:r>
              <a:rPr lang="ja-JP" altLang="en-US">
                <a:solidFill>
                  <a:schemeClr val="tx1"/>
                </a:solidFill>
              </a:rPr>
              <a:t>従来の適合性表明の考え方</a:t>
            </a:r>
          </a:p>
        </p:txBody>
      </p:sp>
      <p:sp>
        <p:nvSpPr>
          <p:cNvPr id="6147" name="Line 3">
            <a:extLst>
              <a:ext uri="{FF2B5EF4-FFF2-40B4-BE49-F238E27FC236}">
                <a16:creationId xmlns:a16="http://schemas.microsoft.com/office/drawing/2014/main" xmlns="" id="{88537CC8-A000-4EF3-A2D8-A2AD007596DE}"/>
              </a:ext>
            </a:extLst>
          </p:cNvPr>
          <p:cNvSpPr>
            <a:spLocks noChangeShapeType="1"/>
          </p:cNvSpPr>
          <p:nvPr/>
        </p:nvSpPr>
        <p:spPr bwMode="auto">
          <a:xfrm>
            <a:off x="533400" y="2209800"/>
            <a:ext cx="6477000"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6148" name="Line 4">
            <a:extLst>
              <a:ext uri="{FF2B5EF4-FFF2-40B4-BE49-F238E27FC236}">
                <a16:creationId xmlns:a16="http://schemas.microsoft.com/office/drawing/2014/main" xmlns="" id="{F5F06F9D-0783-4970-9AF3-623F79AC81E6}"/>
              </a:ext>
            </a:extLst>
          </p:cNvPr>
          <p:cNvSpPr>
            <a:spLocks noChangeShapeType="1"/>
          </p:cNvSpPr>
          <p:nvPr/>
        </p:nvSpPr>
        <p:spPr bwMode="auto">
          <a:xfrm>
            <a:off x="533400" y="3276600"/>
            <a:ext cx="6553200"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6149" name="Line 5">
            <a:extLst>
              <a:ext uri="{FF2B5EF4-FFF2-40B4-BE49-F238E27FC236}">
                <a16:creationId xmlns:a16="http://schemas.microsoft.com/office/drawing/2014/main" xmlns="" id="{FCAE68B5-1405-4171-AFD7-3CB2730BDC57}"/>
              </a:ext>
            </a:extLst>
          </p:cNvPr>
          <p:cNvSpPr>
            <a:spLocks noChangeShapeType="1"/>
          </p:cNvSpPr>
          <p:nvPr/>
        </p:nvSpPr>
        <p:spPr bwMode="auto">
          <a:xfrm flipV="1">
            <a:off x="533400" y="4419600"/>
            <a:ext cx="6553200"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6150" name="Text Box 6">
            <a:extLst>
              <a:ext uri="{FF2B5EF4-FFF2-40B4-BE49-F238E27FC236}">
                <a16:creationId xmlns:a16="http://schemas.microsoft.com/office/drawing/2014/main" xmlns="" id="{669B5B0F-59DD-4CCB-A838-4EA9FFBE6314}"/>
              </a:ext>
            </a:extLst>
          </p:cNvPr>
          <p:cNvSpPr txBox="1">
            <a:spLocks noChangeArrowheads="1"/>
          </p:cNvSpPr>
          <p:nvPr/>
        </p:nvSpPr>
        <p:spPr bwMode="auto">
          <a:xfrm>
            <a:off x="7086600" y="1905000"/>
            <a:ext cx="1416050"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a:latin typeface="Times New Roman" panose="02020603050405020304" pitchFamily="18" charset="0"/>
                <a:cs typeface="Times New Roman" panose="02020603050405020304" pitchFamily="18" charset="0"/>
              </a:rPr>
              <a:t>上限値</a:t>
            </a:r>
          </a:p>
        </p:txBody>
      </p:sp>
      <p:sp>
        <p:nvSpPr>
          <p:cNvPr id="6151" name="Text Box 7">
            <a:extLst>
              <a:ext uri="{FF2B5EF4-FFF2-40B4-BE49-F238E27FC236}">
                <a16:creationId xmlns:a16="http://schemas.microsoft.com/office/drawing/2014/main" xmlns="" id="{F07D4E78-5000-425C-9BDB-73FD086D97F7}"/>
              </a:ext>
            </a:extLst>
          </p:cNvPr>
          <p:cNvSpPr txBox="1">
            <a:spLocks noChangeArrowheads="1"/>
          </p:cNvSpPr>
          <p:nvPr/>
        </p:nvSpPr>
        <p:spPr bwMode="auto">
          <a:xfrm>
            <a:off x="7086600" y="4191000"/>
            <a:ext cx="1416050"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a:latin typeface="Times New Roman" panose="02020603050405020304" pitchFamily="18" charset="0"/>
                <a:cs typeface="Times New Roman" panose="02020603050405020304" pitchFamily="18" charset="0"/>
              </a:rPr>
              <a:t>下限値</a:t>
            </a:r>
          </a:p>
        </p:txBody>
      </p:sp>
      <p:sp>
        <p:nvSpPr>
          <p:cNvPr id="6152" name="Text Box 8">
            <a:extLst>
              <a:ext uri="{FF2B5EF4-FFF2-40B4-BE49-F238E27FC236}">
                <a16:creationId xmlns:a16="http://schemas.microsoft.com/office/drawing/2014/main" xmlns="" id="{FD9B91C3-F0CC-4A3E-8E77-E668357B5635}"/>
              </a:ext>
            </a:extLst>
          </p:cNvPr>
          <p:cNvSpPr txBox="1">
            <a:spLocks noChangeArrowheads="1"/>
          </p:cNvSpPr>
          <p:nvPr/>
        </p:nvSpPr>
        <p:spPr bwMode="auto">
          <a:xfrm>
            <a:off x="7162800" y="3048000"/>
            <a:ext cx="822325"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en-US" altLang="ja-JP" dirty="0">
                <a:latin typeface="Times New Roman" panose="02020603050405020304" pitchFamily="18" charset="0"/>
                <a:cs typeface="Times New Roman" panose="02020603050405020304" pitchFamily="18" charset="0"/>
              </a:rPr>
              <a:t>±0</a:t>
            </a:r>
          </a:p>
        </p:txBody>
      </p:sp>
      <p:sp>
        <p:nvSpPr>
          <p:cNvPr id="6153" name="Oval 9">
            <a:extLst>
              <a:ext uri="{FF2B5EF4-FFF2-40B4-BE49-F238E27FC236}">
                <a16:creationId xmlns:a16="http://schemas.microsoft.com/office/drawing/2014/main" xmlns="" id="{D48F6155-8C74-46CD-867A-A1A3F1C9EFCD}"/>
              </a:ext>
            </a:extLst>
          </p:cNvPr>
          <p:cNvSpPr>
            <a:spLocks noChangeArrowheads="1"/>
          </p:cNvSpPr>
          <p:nvPr/>
        </p:nvSpPr>
        <p:spPr bwMode="auto">
          <a:xfrm>
            <a:off x="1371600" y="2133600"/>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6154" name="Oval 10">
            <a:extLst>
              <a:ext uri="{FF2B5EF4-FFF2-40B4-BE49-F238E27FC236}">
                <a16:creationId xmlns:a16="http://schemas.microsoft.com/office/drawing/2014/main" xmlns="" id="{11B1BFA4-7FC9-4FF3-A622-70B0DB02B01B}"/>
              </a:ext>
            </a:extLst>
          </p:cNvPr>
          <p:cNvSpPr>
            <a:spLocks noChangeArrowheads="1"/>
          </p:cNvSpPr>
          <p:nvPr/>
        </p:nvSpPr>
        <p:spPr bwMode="auto">
          <a:xfrm>
            <a:off x="2286000" y="2590800"/>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6155" name="Oval 11">
            <a:extLst>
              <a:ext uri="{FF2B5EF4-FFF2-40B4-BE49-F238E27FC236}">
                <a16:creationId xmlns:a16="http://schemas.microsoft.com/office/drawing/2014/main" xmlns="" id="{E57E26CD-2600-40AB-B8CB-C7E87D1E5FD8}"/>
              </a:ext>
            </a:extLst>
          </p:cNvPr>
          <p:cNvSpPr>
            <a:spLocks noChangeArrowheads="1"/>
          </p:cNvSpPr>
          <p:nvPr/>
        </p:nvSpPr>
        <p:spPr bwMode="auto">
          <a:xfrm>
            <a:off x="3200400" y="3048000"/>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6156" name="Oval 12">
            <a:extLst>
              <a:ext uri="{FF2B5EF4-FFF2-40B4-BE49-F238E27FC236}">
                <a16:creationId xmlns:a16="http://schemas.microsoft.com/office/drawing/2014/main" xmlns="" id="{29900914-1DD5-4A0A-A0D8-B2D6BBE69901}"/>
              </a:ext>
            </a:extLst>
          </p:cNvPr>
          <p:cNvSpPr>
            <a:spLocks noChangeArrowheads="1"/>
          </p:cNvSpPr>
          <p:nvPr/>
        </p:nvSpPr>
        <p:spPr bwMode="auto">
          <a:xfrm>
            <a:off x="3886200" y="3505200"/>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6157" name="Oval 13">
            <a:extLst>
              <a:ext uri="{FF2B5EF4-FFF2-40B4-BE49-F238E27FC236}">
                <a16:creationId xmlns:a16="http://schemas.microsoft.com/office/drawing/2014/main" xmlns="" id="{8525767A-A84D-4A8B-A8B0-375B82449F43}"/>
              </a:ext>
            </a:extLst>
          </p:cNvPr>
          <p:cNvSpPr>
            <a:spLocks noChangeArrowheads="1"/>
          </p:cNvSpPr>
          <p:nvPr/>
        </p:nvSpPr>
        <p:spPr bwMode="auto">
          <a:xfrm>
            <a:off x="4876800" y="3733800"/>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6158" name="Oval 14">
            <a:extLst>
              <a:ext uri="{FF2B5EF4-FFF2-40B4-BE49-F238E27FC236}">
                <a16:creationId xmlns:a16="http://schemas.microsoft.com/office/drawing/2014/main" xmlns="" id="{9866DD7A-E492-4034-BC13-2EC59D678B8B}"/>
              </a:ext>
            </a:extLst>
          </p:cNvPr>
          <p:cNvSpPr>
            <a:spLocks noChangeArrowheads="1"/>
          </p:cNvSpPr>
          <p:nvPr/>
        </p:nvSpPr>
        <p:spPr bwMode="auto">
          <a:xfrm>
            <a:off x="5715000" y="4343400"/>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6159" name="Text Box 17">
            <a:extLst>
              <a:ext uri="{FF2B5EF4-FFF2-40B4-BE49-F238E27FC236}">
                <a16:creationId xmlns:a16="http://schemas.microsoft.com/office/drawing/2014/main" xmlns="" id="{A2C79BEE-498D-47BD-B259-B4BFF7513544}"/>
              </a:ext>
            </a:extLst>
          </p:cNvPr>
          <p:cNvSpPr txBox="1">
            <a:spLocks noChangeArrowheads="1"/>
          </p:cNvSpPr>
          <p:nvPr/>
        </p:nvSpPr>
        <p:spPr bwMode="auto">
          <a:xfrm>
            <a:off x="609600" y="5181600"/>
            <a:ext cx="76962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FontTx/>
              <a:buNone/>
            </a:pPr>
            <a:r>
              <a:rPr lang="ja-JP" altLang="en-US">
                <a:latin typeface="Times New Roman" panose="02020603050405020304" pitchFamily="18" charset="0"/>
                <a:cs typeface="Times New Roman" panose="02020603050405020304" pitchFamily="18" charset="0"/>
              </a:rPr>
              <a:t>測定値が、上限値</a:t>
            </a:r>
            <a:r>
              <a:rPr lang="en-US" altLang="ja-JP">
                <a:latin typeface="Times New Roman" panose="02020603050405020304" pitchFamily="18" charset="0"/>
                <a:cs typeface="Times New Roman" panose="02020603050405020304" pitchFamily="18" charset="0"/>
              </a:rPr>
              <a:t>/</a:t>
            </a:r>
            <a:r>
              <a:rPr lang="ja-JP" altLang="en-US">
                <a:latin typeface="Times New Roman" panose="02020603050405020304" pitchFamily="18" charset="0"/>
                <a:cs typeface="Times New Roman" panose="02020603050405020304" pitchFamily="18" charset="0"/>
              </a:rPr>
              <a:t>下限値の間にあれば、合格としていた。</a:t>
            </a:r>
          </a:p>
        </p:txBody>
      </p:sp>
      <p:sp>
        <p:nvSpPr>
          <p:cNvPr id="6160" name="Oval 18">
            <a:extLst>
              <a:ext uri="{FF2B5EF4-FFF2-40B4-BE49-F238E27FC236}">
                <a16:creationId xmlns:a16="http://schemas.microsoft.com/office/drawing/2014/main" xmlns="" id="{29AD14CE-1CB6-4EEA-BF02-70FC98F86659}"/>
              </a:ext>
            </a:extLst>
          </p:cNvPr>
          <p:cNvSpPr>
            <a:spLocks noChangeArrowheads="1"/>
          </p:cNvSpPr>
          <p:nvPr/>
        </p:nvSpPr>
        <p:spPr bwMode="auto">
          <a:xfrm>
            <a:off x="685800" y="1981200"/>
            <a:ext cx="152400" cy="152400"/>
          </a:xfrm>
          <a:prstGeom prst="ellipse">
            <a:avLst/>
          </a:prstGeom>
          <a:solidFill>
            <a:srgbClr val="00FF00"/>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6161" name="Oval 19">
            <a:extLst>
              <a:ext uri="{FF2B5EF4-FFF2-40B4-BE49-F238E27FC236}">
                <a16:creationId xmlns:a16="http://schemas.microsoft.com/office/drawing/2014/main" xmlns="" id="{49C64FC8-0766-4774-992C-728B6C180121}"/>
              </a:ext>
            </a:extLst>
          </p:cNvPr>
          <p:cNvSpPr>
            <a:spLocks noChangeArrowheads="1"/>
          </p:cNvSpPr>
          <p:nvPr/>
        </p:nvSpPr>
        <p:spPr bwMode="auto">
          <a:xfrm>
            <a:off x="6553200" y="4495800"/>
            <a:ext cx="152400" cy="152400"/>
          </a:xfrm>
          <a:prstGeom prst="ellipse">
            <a:avLst/>
          </a:prstGeom>
          <a:solidFill>
            <a:srgbClr val="00FF00"/>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タイトル 1">
            <a:extLst>
              <a:ext uri="{FF2B5EF4-FFF2-40B4-BE49-F238E27FC236}">
                <a16:creationId xmlns:a16="http://schemas.microsoft.com/office/drawing/2014/main" xmlns="" id="{57E6C8F6-7EF0-4571-B086-146695FDBF47}"/>
              </a:ext>
            </a:extLst>
          </p:cNvPr>
          <p:cNvSpPr>
            <a:spLocks noGrp="1" noChangeArrowheads="1"/>
          </p:cNvSpPr>
          <p:nvPr>
            <p:ph type="title"/>
          </p:nvPr>
        </p:nvSpPr>
        <p:spPr>
          <a:xfrm>
            <a:off x="228600" y="0"/>
            <a:ext cx="8763000" cy="685800"/>
          </a:xfrm>
        </p:spPr>
        <p:txBody>
          <a:bodyPr/>
          <a:lstStyle/>
          <a:p>
            <a:r>
              <a:rPr lang="ja-JP" altLang="en-US" dirty="0">
                <a:solidFill>
                  <a:schemeClr val="tx1"/>
                </a:solidFill>
              </a:rPr>
              <a:t>合否判定と不確かさの歴史</a:t>
            </a:r>
          </a:p>
        </p:txBody>
      </p:sp>
      <p:sp>
        <p:nvSpPr>
          <p:cNvPr id="43011" name="テキスト ボックス 2">
            <a:extLst>
              <a:ext uri="{FF2B5EF4-FFF2-40B4-BE49-F238E27FC236}">
                <a16:creationId xmlns:a16="http://schemas.microsoft.com/office/drawing/2014/main" xmlns="" id="{6D000C00-31FA-42A5-A71F-F69194D46C69}"/>
              </a:ext>
            </a:extLst>
          </p:cNvPr>
          <p:cNvSpPr txBox="1">
            <a:spLocks noChangeArrowheads="1"/>
          </p:cNvSpPr>
          <p:nvPr/>
        </p:nvSpPr>
        <p:spPr bwMode="auto">
          <a:xfrm>
            <a:off x="971550" y="1196975"/>
            <a:ext cx="7416800" cy="1169988"/>
          </a:xfrm>
          <a:prstGeom prst="rect">
            <a:avLst/>
          </a:prstGeom>
          <a:solidFill>
            <a:srgbClr val="FFFFCC"/>
          </a:solidFill>
          <a:ln w="9525">
            <a:solidFill>
              <a:schemeClr val="tx1"/>
            </a:solidFill>
            <a:miter lim="800000"/>
            <a:headEnd/>
            <a:tailEnd/>
          </a:ln>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200">
                <a:solidFill>
                  <a:schemeClr val="bg1"/>
                </a:solidFill>
                <a:latin typeface="Times New Roman" panose="02020603050405020304" pitchFamily="18" charset="0"/>
                <a:cs typeface="Times New Roman" panose="02020603050405020304" pitchFamily="18" charset="0"/>
              </a:rPr>
              <a:t>許容幅に含まれていれば合格，含まれていなければ不合格　　　（法定計量等幅広く用いられる。 </a:t>
            </a:r>
            <a:r>
              <a:rPr lang="ja-JP" altLang="en-US" sz="2400">
                <a:solidFill>
                  <a:schemeClr val="bg1"/>
                </a:solidFill>
                <a:latin typeface="Times New Roman" panose="02020603050405020304" pitchFamily="18" charset="0"/>
                <a:cs typeface="Times New Roman" panose="02020603050405020304" pitchFamily="18" charset="0"/>
              </a:rPr>
              <a:t>“</a:t>
            </a:r>
            <a:r>
              <a:rPr lang="en-US" altLang="ja-JP" sz="2400">
                <a:solidFill>
                  <a:schemeClr val="bg1"/>
                </a:solidFill>
                <a:latin typeface="Times New Roman" panose="02020603050405020304" pitchFamily="18" charset="0"/>
                <a:cs typeface="Times New Roman" panose="02020603050405020304" pitchFamily="18" charset="0"/>
              </a:rPr>
              <a:t>Simple Acceptance</a:t>
            </a:r>
            <a:r>
              <a:rPr lang="ja-JP" altLang="en-US" sz="2400">
                <a:solidFill>
                  <a:schemeClr val="bg1"/>
                </a:solidFill>
                <a:latin typeface="Times New Roman" panose="02020603050405020304" pitchFamily="18" charset="0"/>
                <a:cs typeface="Times New Roman" panose="02020603050405020304" pitchFamily="18" charset="0"/>
              </a:rPr>
              <a:t>”</a:t>
            </a:r>
            <a:r>
              <a:rPr lang="en-US" altLang="ja-JP" sz="2400">
                <a:solidFill>
                  <a:schemeClr val="bg1"/>
                </a:solidFill>
                <a:latin typeface="Times New Roman" panose="02020603050405020304" pitchFamily="18" charset="0"/>
                <a:cs typeface="Times New Roman" panose="02020603050405020304" pitchFamily="18" charset="0"/>
              </a:rPr>
              <a:t>,</a:t>
            </a:r>
            <a:r>
              <a:rPr lang="ja-JP" altLang="en-US" sz="2400">
                <a:solidFill>
                  <a:schemeClr val="bg1"/>
                </a:solidFill>
                <a:latin typeface="Times New Roman" panose="02020603050405020304" pitchFamily="18" charset="0"/>
                <a:cs typeface="Times New Roman" panose="02020603050405020304" pitchFamily="18" charset="0"/>
              </a:rPr>
              <a:t>　“</a:t>
            </a:r>
            <a:r>
              <a:rPr lang="en-US" altLang="ja-JP" sz="2400">
                <a:solidFill>
                  <a:schemeClr val="bg1"/>
                </a:solidFill>
                <a:latin typeface="Times New Roman" panose="02020603050405020304" pitchFamily="18" charset="0"/>
                <a:cs typeface="Times New Roman" panose="02020603050405020304" pitchFamily="18" charset="0"/>
              </a:rPr>
              <a:t>Shared Risk</a:t>
            </a:r>
            <a:r>
              <a:rPr lang="ja-JP" altLang="en-US" sz="2400">
                <a:solidFill>
                  <a:schemeClr val="bg1"/>
                </a:solidFill>
                <a:latin typeface="Times New Roman" panose="02020603050405020304" pitchFamily="18" charset="0"/>
                <a:cs typeface="Times New Roman" panose="02020603050405020304" pitchFamily="18" charset="0"/>
              </a:rPr>
              <a:t>”）</a:t>
            </a:r>
          </a:p>
        </p:txBody>
      </p:sp>
      <p:sp>
        <p:nvSpPr>
          <p:cNvPr id="43012" name="テキスト ボックス 3">
            <a:extLst>
              <a:ext uri="{FF2B5EF4-FFF2-40B4-BE49-F238E27FC236}">
                <a16:creationId xmlns:a16="http://schemas.microsoft.com/office/drawing/2014/main" xmlns="" id="{7F3DA4DA-60BD-47EB-AA9B-1D7E63E352F7}"/>
              </a:ext>
            </a:extLst>
          </p:cNvPr>
          <p:cNvSpPr txBox="1">
            <a:spLocks noChangeArrowheads="1"/>
          </p:cNvSpPr>
          <p:nvPr/>
        </p:nvSpPr>
        <p:spPr bwMode="auto">
          <a:xfrm>
            <a:off x="4067175" y="2574925"/>
            <a:ext cx="4799013" cy="1108075"/>
          </a:xfrm>
          <a:prstGeom prst="rect">
            <a:avLst/>
          </a:prstGeom>
          <a:solidFill>
            <a:srgbClr val="FFFFCC"/>
          </a:solidFill>
          <a:ln w="9525">
            <a:solidFill>
              <a:schemeClr val="tx1"/>
            </a:solidFill>
            <a:miter lim="800000"/>
            <a:headEnd/>
            <a:tailEnd/>
          </a:ln>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200">
                <a:solidFill>
                  <a:schemeClr val="bg1"/>
                </a:solidFill>
                <a:latin typeface="Times New Roman" panose="02020603050405020304" pitchFamily="18" charset="0"/>
                <a:cs typeface="Times New Roman" panose="02020603050405020304" pitchFamily="18" charset="0"/>
              </a:rPr>
              <a:t>許容幅に安全率・ガードバンドを経験的に設定（製品製造，食品安全，　　　　　建築基準等広く用いられる）</a:t>
            </a:r>
          </a:p>
        </p:txBody>
      </p:sp>
      <p:sp>
        <p:nvSpPr>
          <p:cNvPr id="43013" name="テキスト ボックス 4">
            <a:extLst>
              <a:ext uri="{FF2B5EF4-FFF2-40B4-BE49-F238E27FC236}">
                <a16:creationId xmlns:a16="http://schemas.microsoft.com/office/drawing/2014/main" xmlns="" id="{0FEA5E66-B8DA-46BD-A577-43905D8113ED}"/>
              </a:ext>
            </a:extLst>
          </p:cNvPr>
          <p:cNvSpPr txBox="1">
            <a:spLocks noChangeArrowheads="1"/>
          </p:cNvSpPr>
          <p:nvPr/>
        </p:nvSpPr>
        <p:spPr bwMode="auto">
          <a:xfrm>
            <a:off x="4067175" y="4003675"/>
            <a:ext cx="4799013" cy="769938"/>
          </a:xfrm>
          <a:prstGeom prst="rect">
            <a:avLst/>
          </a:prstGeom>
          <a:solidFill>
            <a:srgbClr val="FFFFCC"/>
          </a:solidFill>
          <a:ln w="9525">
            <a:solidFill>
              <a:schemeClr val="tx1"/>
            </a:solidFill>
            <a:miter lim="800000"/>
            <a:headEnd/>
            <a:tailEnd/>
          </a:ln>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200">
                <a:solidFill>
                  <a:schemeClr val="bg1"/>
                </a:solidFill>
                <a:latin typeface="Times New Roman" panose="02020603050405020304" pitchFamily="18" charset="0"/>
                <a:cs typeface="Times New Roman" panose="02020603050405020304" pitchFamily="18" charset="0"/>
              </a:rPr>
              <a:t>決めがなければガードバンドを拡張　　不確かさ分だけ設定（</a:t>
            </a:r>
            <a:r>
              <a:rPr lang="en-US" altLang="ja-JP" sz="2200">
                <a:solidFill>
                  <a:schemeClr val="bg1"/>
                </a:solidFill>
                <a:latin typeface="Times New Roman" panose="02020603050405020304" pitchFamily="18" charset="0"/>
                <a:cs typeface="Times New Roman" panose="02020603050405020304" pitchFamily="18" charset="0"/>
              </a:rPr>
              <a:t>JIS B0641-1</a:t>
            </a:r>
            <a:r>
              <a:rPr lang="ja-JP" altLang="en-US" sz="2200">
                <a:solidFill>
                  <a:schemeClr val="bg1"/>
                </a:solidFill>
                <a:latin typeface="Times New Roman" panose="02020603050405020304" pitchFamily="18" charset="0"/>
                <a:cs typeface="Times New Roman" panose="02020603050405020304" pitchFamily="18" charset="0"/>
              </a:rPr>
              <a:t>）</a:t>
            </a:r>
          </a:p>
        </p:txBody>
      </p:sp>
      <p:sp>
        <p:nvSpPr>
          <p:cNvPr id="43014" name="テキスト ボックス 5">
            <a:extLst>
              <a:ext uri="{FF2B5EF4-FFF2-40B4-BE49-F238E27FC236}">
                <a16:creationId xmlns:a16="http://schemas.microsoft.com/office/drawing/2014/main" xmlns="" id="{E938A582-AB52-47E4-9F53-FADF3AAB6C40}"/>
              </a:ext>
            </a:extLst>
          </p:cNvPr>
          <p:cNvSpPr txBox="1">
            <a:spLocks noChangeArrowheads="1"/>
          </p:cNvSpPr>
          <p:nvPr/>
        </p:nvSpPr>
        <p:spPr bwMode="auto">
          <a:xfrm>
            <a:off x="493713" y="2636838"/>
            <a:ext cx="3286125" cy="769937"/>
          </a:xfrm>
          <a:prstGeom prst="rect">
            <a:avLst/>
          </a:prstGeom>
          <a:solidFill>
            <a:srgbClr val="FFFFCC"/>
          </a:solidFill>
          <a:ln w="9525">
            <a:solidFill>
              <a:schemeClr val="tx1"/>
            </a:solidFill>
            <a:miter lim="800000"/>
            <a:headEnd/>
            <a:tailEnd/>
          </a:ln>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200">
                <a:solidFill>
                  <a:schemeClr val="bg1"/>
                </a:solidFill>
                <a:latin typeface="Times New Roman" panose="02020603050405020304" pitchFamily="18" charset="0"/>
                <a:cs typeface="Times New Roman" panose="02020603050405020304" pitchFamily="18" charset="0"/>
              </a:rPr>
              <a:t>４：１ルールの導入（</a:t>
            </a:r>
            <a:r>
              <a:rPr lang="en-US" altLang="ja-JP" sz="2200">
                <a:solidFill>
                  <a:schemeClr val="bg1"/>
                </a:solidFill>
                <a:latin typeface="Times New Roman" panose="02020603050405020304" pitchFamily="18" charset="0"/>
                <a:cs typeface="Times New Roman" panose="02020603050405020304" pitchFamily="18" charset="0"/>
              </a:rPr>
              <a:t>MIL</a:t>
            </a:r>
            <a:r>
              <a:rPr lang="ja-JP" altLang="en-US" sz="2200">
                <a:solidFill>
                  <a:schemeClr val="bg1"/>
                </a:solidFill>
                <a:latin typeface="Times New Roman" panose="02020603050405020304" pitchFamily="18" charset="0"/>
                <a:cs typeface="Times New Roman" panose="02020603050405020304" pitchFamily="18" charset="0"/>
              </a:rPr>
              <a:t>規格）</a:t>
            </a:r>
          </a:p>
        </p:txBody>
      </p:sp>
      <p:sp>
        <p:nvSpPr>
          <p:cNvPr id="43015" name="テキスト ボックス 6">
            <a:extLst>
              <a:ext uri="{FF2B5EF4-FFF2-40B4-BE49-F238E27FC236}">
                <a16:creationId xmlns:a16="http://schemas.microsoft.com/office/drawing/2014/main" xmlns="" id="{09F28A81-123B-46F9-850A-79AC24FA0C67}"/>
              </a:ext>
            </a:extLst>
          </p:cNvPr>
          <p:cNvSpPr txBox="1">
            <a:spLocks noChangeArrowheads="1"/>
          </p:cNvSpPr>
          <p:nvPr/>
        </p:nvSpPr>
        <p:spPr bwMode="auto">
          <a:xfrm>
            <a:off x="493713" y="4005263"/>
            <a:ext cx="3286125" cy="769937"/>
          </a:xfrm>
          <a:prstGeom prst="rect">
            <a:avLst/>
          </a:prstGeom>
          <a:solidFill>
            <a:srgbClr val="FFFFCC"/>
          </a:solidFill>
          <a:ln w="9525">
            <a:solidFill>
              <a:schemeClr val="tx1"/>
            </a:solidFill>
            <a:miter lim="800000"/>
            <a:headEnd/>
            <a:tailEnd/>
          </a:ln>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200">
                <a:solidFill>
                  <a:schemeClr val="bg1"/>
                </a:solidFill>
                <a:latin typeface="Times New Roman" panose="02020603050405020304" pitchFamily="18" charset="0"/>
                <a:cs typeface="Times New Roman" panose="02020603050405020304" pitchFamily="18" charset="0"/>
              </a:rPr>
              <a:t>４：１ルールもしくは消費者リスク</a:t>
            </a:r>
            <a:r>
              <a:rPr lang="en-US" altLang="ja-JP" sz="2200">
                <a:solidFill>
                  <a:schemeClr val="bg1"/>
                </a:solidFill>
                <a:latin typeface="Times New Roman" panose="02020603050405020304" pitchFamily="18" charset="0"/>
                <a:cs typeface="Times New Roman" panose="02020603050405020304" pitchFamily="18" charset="0"/>
              </a:rPr>
              <a:t>2%</a:t>
            </a:r>
            <a:r>
              <a:rPr lang="ja-JP" altLang="en-US" sz="2200">
                <a:solidFill>
                  <a:schemeClr val="bg1"/>
                </a:solidFill>
                <a:latin typeface="Times New Roman" panose="02020603050405020304" pitchFamily="18" charset="0"/>
                <a:cs typeface="Times New Roman" panose="02020603050405020304" pitchFamily="18" charset="0"/>
              </a:rPr>
              <a:t>（</a:t>
            </a:r>
            <a:r>
              <a:rPr lang="en-US" altLang="ja-JP" sz="2200">
                <a:solidFill>
                  <a:schemeClr val="bg1"/>
                </a:solidFill>
                <a:latin typeface="Times New Roman" panose="02020603050405020304" pitchFamily="18" charset="0"/>
                <a:cs typeface="Times New Roman" panose="02020603050405020304" pitchFamily="18" charset="0"/>
              </a:rPr>
              <a:t>Z540.3</a:t>
            </a:r>
            <a:r>
              <a:rPr lang="ja-JP" altLang="en-US" sz="2200">
                <a:solidFill>
                  <a:schemeClr val="bg1"/>
                </a:solidFill>
                <a:latin typeface="Times New Roman" panose="02020603050405020304" pitchFamily="18" charset="0"/>
                <a:cs typeface="Times New Roman" panose="02020603050405020304" pitchFamily="18" charset="0"/>
              </a:rPr>
              <a:t>）</a:t>
            </a:r>
          </a:p>
        </p:txBody>
      </p:sp>
      <p:sp>
        <p:nvSpPr>
          <p:cNvPr id="43016" name="テキスト ボックス 7">
            <a:extLst>
              <a:ext uri="{FF2B5EF4-FFF2-40B4-BE49-F238E27FC236}">
                <a16:creationId xmlns:a16="http://schemas.microsoft.com/office/drawing/2014/main" xmlns="" id="{65098AFE-F9BD-4AE0-83B7-BED6B04C56F5}"/>
              </a:ext>
            </a:extLst>
          </p:cNvPr>
          <p:cNvSpPr txBox="1">
            <a:spLocks noChangeArrowheads="1"/>
          </p:cNvSpPr>
          <p:nvPr/>
        </p:nvSpPr>
        <p:spPr bwMode="auto">
          <a:xfrm>
            <a:off x="971550" y="5495925"/>
            <a:ext cx="7416800" cy="769938"/>
          </a:xfrm>
          <a:prstGeom prst="rect">
            <a:avLst/>
          </a:prstGeom>
          <a:solidFill>
            <a:srgbClr val="FFFFCC"/>
          </a:solidFill>
          <a:ln w="9525">
            <a:solidFill>
              <a:schemeClr val="tx1"/>
            </a:solidFill>
            <a:miter lim="800000"/>
            <a:headEnd/>
            <a:tailEnd/>
          </a:ln>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200">
                <a:solidFill>
                  <a:schemeClr val="bg1"/>
                </a:solidFill>
              </a:rPr>
              <a:t>望ましい消費者リスク，生産者リスクを決定し，そのリスクを　満たせるようにガードバンドを設定（</a:t>
            </a:r>
            <a:r>
              <a:rPr lang="en-US" altLang="ja-JP" sz="2200">
                <a:solidFill>
                  <a:schemeClr val="bg1"/>
                </a:solidFill>
              </a:rPr>
              <a:t>ASME</a:t>
            </a:r>
            <a:r>
              <a:rPr lang="ja-JP" altLang="en-US" sz="2200">
                <a:solidFill>
                  <a:schemeClr val="bg1"/>
                </a:solidFill>
              </a:rPr>
              <a:t>，</a:t>
            </a:r>
            <a:r>
              <a:rPr lang="en-US" altLang="ja-JP" sz="2200">
                <a:solidFill>
                  <a:schemeClr val="bg1"/>
                </a:solidFill>
              </a:rPr>
              <a:t>JCGM106</a:t>
            </a:r>
            <a:r>
              <a:rPr lang="ja-JP" altLang="en-US" sz="2200">
                <a:solidFill>
                  <a:schemeClr val="bg1"/>
                </a:solidFill>
              </a:rPr>
              <a:t>）</a:t>
            </a:r>
          </a:p>
        </p:txBody>
      </p:sp>
      <p:cxnSp>
        <p:nvCxnSpPr>
          <p:cNvPr id="9" name="直線矢印コネクタ 8">
            <a:extLst>
              <a:ext uri="{FF2B5EF4-FFF2-40B4-BE49-F238E27FC236}">
                <a16:creationId xmlns:a16="http://schemas.microsoft.com/office/drawing/2014/main" xmlns="" id="{E97EA84A-687F-4F8F-8682-52A8DAF42307}"/>
              </a:ext>
            </a:extLst>
          </p:cNvPr>
          <p:cNvCxnSpPr>
            <a:stCxn id="43011" idx="2"/>
            <a:endCxn id="43014" idx="0"/>
          </p:cNvCxnSpPr>
          <p:nvPr/>
        </p:nvCxnSpPr>
        <p:spPr>
          <a:xfrm flipH="1">
            <a:off x="2136775" y="2366963"/>
            <a:ext cx="2543175" cy="269875"/>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0" name="直線矢印コネクタ 9">
            <a:extLst>
              <a:ext uri="{FF2B5EF4-FFF2-40B4-BE49-F238E27FC236}">
                <a16:creationId xmlns:a16="http://schemas.microsoft.com/office/drawing/2014/main" xmlns="" id="{6A81C2A2-0F97-42A6-B8C8-2F68DE0CA315}"/>
              </a:ext>
            </a:extLst>
          </p:cNvPr>
          <p:cNvCxnSpPr>
            <a:stCxn id="43011" idx="2"/>
            <a:endCxn id="43012" idx="0"/>
          </p:cNvCxnSpPr>
          <p:nvPr/>
        </p:nvCxnSpPr>
        <p:spPr>
          <a:xfrm>
            <a:off x="4679950" y="2366963"/>
            <a:ext cx="1787525" cy="207962"/>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1" name="直線矢印コネクタ 10">
            <a:extLst>
              <a:ext uri="{FF2B5EF4-FFF2-40B4-BE49-F238E27FC236}">
                <a16:creationId xmlns:a16="http://schemas.microsoft.com/office/drawing/2014/main" xmlns="" id="{1C369514-5A21-4C41-BCEB-68A909B85458}"/>
              </a:ext>
            </a:extLst>
          </p:cNvPr>
          <p:cNvCxnSpPr>
            <a:stCxn id="43014" idx="2"/>
            <a:endCxn id="43015" idx="0"/>
          </p:cNvCxnSpPr>
          <p:nvPr/>
        </p:nvCxnSpPr>
        <p:spPr>
          <a:xfrm>
            <a:off x="2136775" y="3406775"/>
            <a:ext cx="0" cy="598488"/>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2" name="直線矢印コネクタ 11">
            <a:extLst>
              <a:ext uri="{FF2B5EF4-FFF2-40B4-BE49-F238E27FC236}">
                <a16:creationId xmlns:a16="http://schemas.microsoft.com/office/drawing/2014/main" xmlns="" id="{4A652050-3742-4334-8362-ED355E062490}"/>
              </a:ext>
            </a:extLst>
          </p:cNvPr>
          <p:cNvCxnSpPr>
            <a:stCxn id="43012" idx="2"/>
            <a:endCxn id="43013" idx="0"/>
          </p:cNvCxnSpPr>
          <p:nvPr/>
        </p:nvCxnSpPr>
        <p:spPr>
          <a:xfrm>
            <a:off x="6467475" y="3683000"/>
            <a:ext cx="0" cy="320675"/>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3" name="直線矢印コネクタ 12">
            <a:extLst>
              <a:ext uri="{FF2B5EF4-FFF2-40B4-BE49-F238E27FC236}">
                <a16:creationId xmlns:a16="http://schemas.microsoft.com/office/drawing/2014/main" xmlns="" id="{880212FC-D2FD-4241-8CED-1095BE5B95CF}"/>
              </a:ext>
            </a:extLst>
          </p:cNvPr>
          <p:cNvCxnSpPr>
            <a:stCxn id="43015" idx="2"/>
            <a:endCxn id="43016" idx="0"/>
          </p:cNvCxnSpPr>
          <p:nvPr/>
        </p:nvCxnSpPr>
        <p:spPr>
          <a:xfrm>
            <a:off x="2136775" y="4775200"/>
            <a:ext cx="2543175" cy="720725"/>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4" name="直線矢印コネクタ 13">
            <a:extLst>
              <a:ext uri="{FF2B5EF4-FFF2-40B4-BE49-F238E27FC236}">
                <a16:creationId xmlns:a16="http://schemas.microsoft.com/office/drawing/2014/main" xmlns="" id="{4297FDD2-8FF4-4257-AF0D-D46438DF6147}"/>
              </a:ext>
            </a:extLst>
          </p:cNvPr>
          <p:cNvCxnSpPr>
            <a:stCxn id="43013" idx="2"/>
            <a:endCxn id="43016" idx="0"/>
          </p:cNvCxnSpPr>
          <p:nvPr/>
        </p:nvCxnSpPr>
        <p:spPr>
          <a:xfrm flipH="1">
            <a:off x="4679950" y="4773613"/>
            <a:ext cx="1787525" cy="722312"/>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2">
            <a:extLst>
              <a:ext uri="{FF2B5EF4-FFF2-40B4-BE49-F238E27FC236}">
                <a16:creationId xmlns:a16="http://schemas.microsoft.com/office/drawing/2014/main" xmlns="" id="{F8D3ECC3-38BF-41F4-AFA8-34DA06441D8D}"/>
              </a:ext>
            </a:extLst>
          </p:cNvPr>
          <p:cNvSpPr>
            <a:spLocks noGrp="1" noChangeArrowheads="1"/>
          </p:cNvSpPr>
          <p:nvPr>
            <p:ph type="title"/>
          </p:nvPr>
        </p:nvSpPr>
        <p:spPr>
          <a:xfrm>
            <a:off x="0" y="-285750"/>
            <a:ext cx="9144000" cy="1143000"/>
          </a:xfrm>
        </p:spPr>
        <p:txBody>
          <a:bodyPr/>
          <a:lstStyle/>
          <a:p>
            <a:r>
              <a:rPr lang="ja-JP" altLang="en-US" sz="3600">
                <a:solidFill>
                  <a:schemeClr val="tx1"/>
                </a:solidFill>
              </a:rPr>
              <a:t>従来の考え方に基づく産業界での合否判定例</a:t>
            </a:r>
          </a:p>
        </p:txBody>
      </p:sp>
      <p:sp>
        <p:nvSpPr>
          <p:cNvPr id="8195" name="Line 3">
            <a:extLst>
              <a:ext uri="{FF2B5EF4-FFF2-40B4-BE49-F238E27FC236}">
                <a16:creationId xmlns:a16="http://schemas.microsoft.com/office/drawing/2014/main" xmlns="" id="{53E6E04E-9869-4A14-9D49-E9096F327D38}"/>
              </a:ext>
            </a:extLst>
          </p:cNvPr>
          <p:cNvSpPr>
            <a:spLocks noChangeShapeType="1"/>
          </p:cNvSpPr>
          <p:nvPr/>
        </p:nvSpPr>
        <p:spPr bwMode="auto">
          <a:xfrm>
            <a:off x="533400" y="1773238"/>
            <a:ext cx="6400800"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8196" name="Line 4">
            <a:extLst>
              <a:ext uri="{FF2B5EF4-FFF2-40B4-BE49-F238E27FC236}">
                <a16:creationId xmlns:a16="http://schemas.microsoft.com/office/drawing/2014/main" xmlns="" id="{B68317F0-60C9-490C-9427-DCA30B1F8497}"/>
              </a:ext>
            </a:extLst>
          </p:cNvPr>
          <p:cNvSpPr>
            <a:spLocks noChangeShapeType="1"/>
          </p:cNvSpPr>
          <p:nvPr/>
        </p:nvSpPr>
        <p:spPr bwMode="auto">
          <a:xfrm>
            <a:off x="533400" y="2840038"/>
            <a:ext cx="6400800"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8197" name="Line 5">
            <a:extLst>
              <a:ext uri="{FF2B5EF4-FFF2-40B4-BE49-F238E27FC236}">
                <a16:creationId xmlns:a16="http://schemas.microsoft.com/office/drawing/2014/main" xmlns="" id="{494AC833-4F36-42EC-AC69-CDDB1F5707E1}"/>
              </a:ext>
            </a:extLst>
          </p:cNvPr>
          <p:cNvSpPr>
            <a:spLocks noChangeShapeType="1"/>
          </p:cNvSpPr>
          <p:nvPr/>
        </p:nvSpPr>
        <p:spPr bwMode="auto">
          <a:xfrm flipV="1">
            <a:off x="533400" y="3983038"/>
            <a:ext cx="6400800"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8198" name="Text Box 6">
            <a:extLst>
              <a:ext uri="{FF2B5EF4-FFF2-40B4-BE49-F238E27FC236}">
                <a16:creationId xmlns:a16="http://schemas.microsoft.com/office/drawing/2014/main" xmlns="" id="{55C889D1-7BD6-4799-87E7-AA18B8C266BE}"/>
              </a:ext>
            </a:extLst>
          </p:cNvPr>
          <p:cNvSpPr txBox="1">
            <a:spLocks noChangeArrowheads="1"/>
          </p:cNvSpPr>
          <p:nvPr/>
        </p:nvSpPr>
        <p:spPr bwMode="auto">
          <a:xfrm>
            <a:off x="6934200" y="1516063"/>
            <a:ext cx="22098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000"/>
              <a:t>製品規格</a:t>
            </a:r>
            <a:r>
              <a:rPr lang="en-US" altLang="ja-JP" sz="2000"/>
              <a:t>(</a:t>
            </a:r>
            <a:r>
              <a:rPr lang="ja-JP" altLang="en-US" sz="2000"/>
              <a:t>上限</a:t>
            </a:r>
            <a:r>
              <a:rPr lang="en-US" altLang="ja-JP" sz="2000"/>
              <a:t>)</a:t>
            </a:r>
          </a:p>
        </p:txBody>
      </p:sp>
      <p:sp>
        <p:nvSpPr>
          <p:cNvPr id="8199" name="Text Box 7">
            <a:extLst>
              <a:ext uri="{FF2B5EF4-FFF2-40B4-BE49-F238E27FC236}">
                <a16:creationId xmlns:a16="http://schemas.microsoft.com/office/drawing/2014/main" xmlns="" id="{6401D49E-F537-4DAF-BD40-D423EB6D2195}"/>
              </a:ext>
            </a:extLst>
          </p:cNvPr>
          <p:cNvSpPr txBox="1">
            <a:spLocks noChangeArrowheads="1"/>
          </p:cNvSpPr>
          <p:nvPr/>
        </p:nvSpPr>
        <p:spPr bwMode="auto">
          <a:xfrm>
            <a:off x="6934200" y="3532188"/>
            <a:ext cx="22098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000"/>
              <a:t>社内規格</a:t>
            </a:r>
            <a:r>
              <a:rPr lang="en-US" altLang="ja-JP" sz="2000"/>
              <a:t>(</a:t>
            </a:r>
            <a:r>
              <a:rPr lang="ja-JP" altLang="en-US" sz="2000"/>
              <a:t>下限</a:t>
            </a:r>
            <a:r>
              <a:rPr lang="en-US" altLang="ja-JP" sz="2000"/>
              <a:t>)</a:t>
            </a:r>
          </a:p>
        </p:txBody>
      </p:sp>
      <p:sp>
        <p:nvSpPr>
          <p:cNvPr id="8200" name="Text Box 8">
            <a:extLst>
              <a:ext uri="{FF2B5EF4-FFF2-40B4-BE49-F238E27FC236}">
                <a16:creationId xmlns:a16="http://schemas.microsoft.com/office/drawing/2014/main" xmlns="" id="{1E3CEE8A-FD4F-4BAB-BD0E-F2316379D7E7}"/>
              </a:ext>
            </a:extLst>
          </p:cNvPr>
          <p:cNvSpPr txBox="1">
            <a:spLocks noChangeArrowheads="1"/>
          </p:cNvSpPr>
          <p:nvPr/>
        </p:nvSpPr>
        <p:spPr bwMode="auto">
          <a:xfrm>
            <a:off x="7162800" y="2611438"/>
            <a:ext cx="822325"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en-US" altLang="ja-JP" dirty="0">
                <a:latin typeface="Times New Roman" panose="02020603050405020304" pitchFamily="18" charset="0"/>
                <a:cs typeface="Times New Roman" panose="02020603050405020304" pitchFamily="18" charset="0"/>
              </a:rPr>
              <a:t>±0</a:t>
            </a:r>
          </a:p>
        </p:txBody>
      </p:sp>
      <p:sp>
        <p:nvSpPr>
          <p:cNvPr id="8201" name="Oval 9">
            <a:extLst>
              <a:ext uri="{FF2B5EF4-FFF2-40B4-BE49-F238E27FC236}">
                <a16:creationId xmlns:a16="http://schemas.microsoft.com/office/drawing/2014/main" xmlns="" id="{DA3C8C27-4E54-4923-A88A-89548EBE54A0}"/>
              </a:ext>
            </a:extLst>
          </p:cNvPr>
          <p:cNvSpPr>
            <a:spLocks noChangeArrowheads="1"/>
          </p:cNvSpPr>
          <p:nvPr/>
        </p:nvSpPr>
        <p:spPr bwMode="auto">
          <a:xfrm>
            <a:off x="1371600" y="1697038"/>
            <a:ext cx="152400" cy="152400"/>
          </a:xfrm>
          <a:prstGeom prst="ellipse">
            <a:avLst/>
          </a:prstGeom>
          <a:solidFill>
            <a:srgbClr val="00FF00"/>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8202" name="Oval 10">
            <a:extLst>
              <a:ext uri="{FF2B5EF4-FFF2-40B4-BE49-F238E27FC236}">
                <a16:creationId xmlns:a16="http://schemas.microsoft.com/office/drawing/2014/main" xmlns="" id="{4F2BCF32-1EC9-445D-BB8E-16316FC1B27A}"/>
              </a:ext>
            </a:extLst>
          </p:cNvPr>
          <p:cNvSpPr>
            <a:spLocks noChangeArrowheads="1"/>
          </p:cNvSpPr>
          <p:nvPr/>
        </p:nvSpPr>
        <p:spPr bwMode="auto">
          <a:xfrm>
            <a:off x="2286000" y="2154238"/>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8203" name="Oval 11">
            <a:extLst>
              <a:ext uri="{FF2B5EF4-FFF2-40B4-BE49-F238E27FC236}">
                <a16:creationId xmlns:a16="http://schemas.microsoft.com/office/drawing/2014/main" xmlns="" id="{B2AE3031-4429-4496-BEEE-5B11C6D8A957}"/>
              </a:ext>
            </a:extLst>
          </p:cNvPr>
          <p:cNvSpPr>
            <a:spLocks noChangeArrowheads="1"/>
          </p:cNvSpPr>
          <p:nvPr/>
        </p:nvSpPr>
        <p:spPr bwMode="auto">
          <a:xfrm>
            <a:off x="3200400" y="2611438"/>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8204" name="Oval 12">
            <a:extLst>
              <a:ext uri="{FF2B5EF4-FFF2-40B4-BE49-F238E27FC236}">
                <a16:creationId xmlns:a16="http://schemas.microsoft.com/office/drawing/2014/main" xmlns="" id="{BED01A9E-6272-4972-AD9F-6D6A4213582E}"/>
              </a:ext>
            </a:extLst>
          </p:cNvPr>
          <p:cNvSpPr>
            <a:spLocks noChangeArrowheads="1"/>
          </p:cNvSpPr>
          <p:nvPr/>
        </p:nvSpPr>
        <p:spPr bwMode="auto">
          <a:xfrm>
            <a:off x="3886200" y="3068638"/>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8205" name="Oval 13">
            <a:extLst>
              <a:ext uri="{FF2B5EF4-FFF2-40B4-BE49-F238E27FC236}">
                <a16:creationId xmlns:a16="http://schemas.microsoft.com/office/drawing/2014/main" xmlns="" id="{5C6BAD40-09C4-4BB7-823A-12B824731ACE}"/>
              </a:ext>
            </a:extLst>
          </p:cNvPr>
          <p:cNvSpPr>
            <a:spLocks noChangeArrowheads="1"/>
          </p:cNvSpPr>
          <p:nvPr/>
        </p:nvSpPr>
        <p:spPr bwMode="auto">
          <a:xfrm>
            <a:off x="4876800" y="3297238"/>
            <a:ext cx="152400" cy="15240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8206" name="Oval 14">
            <a:extLst>
              <a:ext uri="{FF2B5EF4-FFF2-40B4-BE49-F238E27FC236}">
                <a16:creationId xmlns:a16="http://schemas.microsoft.com/office/drawing/2014/main" xmlns="" id="{6A597083-0889-417F-85DD-A9E56A4E082E}"/>
              </a:ext>
            </a:extLst>
          </p:cNvPr>
          <p:cNvSpPr>
            <a:spLocks noChangeArrowheads="1"/>
          </p:cNvSpPr>
          <p:nvPr/>
        </p:nvSpPr>
        <p:spPr bwMode="auto">
          <a:xfrm>
            <a:off x="5715000" y="3906838"/>
            <a:ext cx="152400" cy="152400"/>
          </a:xfrm>
          <a:prstGeom prst="ellipse">
            <a:avLst/>
          </a:prstGeom>
          <a:solidFill>
            <a:srgbClr val="00FF00"/>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8207" name="Text Box 15">
            <a:extLst>
              <a:ext uri="{FF2B5EF4-FFF2-40B4-BE49-F238E27FC236}">
                <a16:creationId xmlns:a16="http://schemas.microsoft.com/office/drawing/2014/main" xmlns="" id="{13E2A5E1-E2F7-428F-9FBB-18BC91BBBA0F}"/>
              </a:ext>
            </a:extLst>
          </p:cNvPr>
          <p:cNvSpPr txBox="1">
            <a:spLocks noChangeArrowheads="1"/>
          </p:cNvSpPr>
          <p:nvPr/>
        </p:nvSpPr>
        <p:spPr bwMode="auto">
          <a:xfrm>
            <a:off x="609600" y="4516438"/>
            <a:ext cx="7696200" cy="1798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FontTx/>
              <a:buNone/>
            </a:pPr>
            <a:r>
              <a:rPr lang="ja-JP" altLang="en-US"/>
              <a:t>検査結果</a:t>
            </a:r>
            <a:r>
              <a:rPr lang="en-US" altLang="ja-JP"/>
              <a:t>(</a:t>
            </a:r>
            <a:r>
              <a:rPr lang="ja-JP" altLang="en-US"/>
              <a:t>測定値</a:t>
            </a:r>
            <a:r>
              <a:rPr lang="en-US" altLang="ja-JP"/>
              <a:t>)</a:t>
            </a:r>
            <a:r>
              <a:rPr lang="ja-JP" altLang="en-US"/>
              <a:t>が、社内規格の上限値</a:t>
            </a:r>
            <a:r>
              <a:rPr lang="en-US" altLang="ja-JP"/>
              <a:t>/</a:t>
            </a:r>
            <a:r>
              <a:rPr lang="ja-JP" altLang="en-US"/>
              <a:t>下限値の間にあれば、合格としていた。</a:t>
            </a:r>
          </a:p>
          <a:p>
            <a:pPr eaLnBrk="1" hangingPunct="1">
              <a:spcBef>
                <a:spcPct val="50000"/>
              </a:spcBef>
              <a:buFontTx/>
              <a:buNone/>
            </a:pPr>
            <a:r>
              <a:rPr lang="ja-JP" altLang="en-US"/>
              <a:t>社内規格は経験に基づいて設定される。</a:t>
            </a:r>
          </a:p>
        </p:txBody>
      </p:sp>
      <p:sp>
        <p:nvSpPr>
          <p:cNvPr id="8208" name="Oval 16">
            <a:extLst>
              <a:ext uri="{FF2B5EF4-FFF2-40B4-BE49-F238E27FC236}">
                <a16:creationId xmlns:a16="http://schemas.microsoft.com/office/drawing/2014/main" xmlns="" id="{006B7503-C19C-4F79-91D7-88E5E23AC6AE}"/>
              </a:ext>
            </a:extLst>
          </p:cNvPr>
          <p:cNvSpPr>
            <a:spLocks noChangeArrowheads="1"/>
          </p:cNvSpPr>
          <p:nvPr/>
        </p:nvSpPr>
        <p:spPr bwMode="auto">
          <a:xfrm>
            <a:off x="685800" y="1544638"/>
            <a:ext cx="152400" cy="152400"/>
          </a:xfrm>
          <a:prstGeom prst="ellipse">
            <a:avLst/>
          </a:prstGeom>
          <a:solidFill>
            <a:srgbClr val="00FF00"/>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8209" name="Oval 17">
            <a:extLst>
              <a:ext uri="{FF2B5EF4-FFF2-40B4-BE49-F238E27FC236}">
                <a16:creationId xmlns:a16="http://schemas.microsoft.com/office/drawing/2014/main" xmlns="" id="{2A0C0DE8-7FEC-48B6-8D41-D4B44CF4E425}"/>
              </a:ext>
            </a:extLst>
          </p:cNvPr>
          <p:cNvSpPr>
            <a:spLocks noChangeArrowheads="1"/>
          </p:cNvSpPr>
          <p:nvPr/>
        </p:nvSpPr>
        <p:spPr bwMode="auto">
          <a:xfrm>
            <a:off x="6553200" y="4059238"/>
            <a:ext cx="152400" cy="152400"/>
          </a:xfrm>
          <a:prstGeom prst="ellipse">
            <a:avLst/>
          </a:prstGeom>
          <a:solidFill>
            <a:srgbClr val="00FF00"/>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8210" name="Line 18">
            <a:extLst>
              <a:ext uri="{FF2B5EF4-FFF2-40B4-BE49-F238E27FC236}">
                <a16:creationId xmlns:a16="http://schemas.microsoft.com/office/drawing/2014/main" xmlns="" id="{61EB317A-3032-4179-80E9-867669316546}"/>
              </a:ext>
            </a:extLst>
          </p:cNvPr>
          <p:cNvSpPr>
            <a:spLocks noChangeShapeType="1"/>
          </p:cNvSpPr>
          <p:nvPr/>
        </p:nvSpPr>
        <p:spPr bwMode="auto">
          <a:xfrm>
            <a:off x="533400" y="2001838"/>
            <a:ext cx="6477000" cy="0"/>
          </a:xfrm>
          <a:prstGeom prst="line">
            <a:avLst/>
          </a:prstGeom>
          <a:noFill/>
          <a:ln w="25400">
            <a:solidFill>
              <a:schemeClr val="tx1"/>
            </a:solidFill>
            <a:prstDash val="dash"/>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8211" name="Line 19">
            <a:extLst>
              <a:ext uri="{FF2B5EF4-FFF2-40B4-BE49-F238E27FC236}">
                <a16:creationId xmlns:a16="http://schemas.microsoft.com/office/drawing/2014/main" xmlns="" id="{7E1942F6-C7E7-4676-B2F5-CD9CA9467105}"/>
              </a:ext>
            </a:extLst>
          </p:cNvPr>
          <p:cNvSpPr>
            <a:spLocks noChangeShapeType="1"/>
          </p:cNvSpPr>
          <p:nvPr/>
        </p:nvSpPr>
        <p:spPr bwMode="auto">
          <a:xfrm>
            <a:off x="533400" y="3754438"/>
            <a:ext cx="6477000" cy="0"/>
          </a:xfrm>
          <a:prstGeom prst="line">
            <a:avLst/>
          </a:prstGeom>
          <a:noFill/>
          <a:ln w="25400">
            <a:solidFill>
              <a:schemeClr val="tx1"/>
            </a:solidFill>
            <a:prstDash val="dash"/>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8212" name="Text Box 20">
            <a:extLst>
              <a:ext uri="{FF2B5EF4-FFF2-40B4-BE49-F238E27FC236}">
                <a16:creationId xmlns:a16="http://schemas.microsoft.com/office/drawing/2014/main" xmlns="" id="{49FBED0E-5CA2-4AFA-BD09-CC49C19FC4BA}"/>
              </a:ext>
            </a:extLst>
          </p:cNvPr>
          <p:cNvSpPr txBox="1">
            <a:spLocks noChangeArrowheads="1"/>
          </p:cNvSpPr>
          <p:nvPr/>
        </p:nvSpPr>
        <p:spPr bwMode="auto">
          <a:xfrm>
            <a:off x="6934200" y="1803400"/>
            <a:ext cx="22098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000"/>
              <a:t>社内規格</a:t>
            </a:r>
            <a:r>
              <a:rPr lang="en-US" altLang="ja-JP" sz="2000"/>
              <a:t>(</a:t>
            </a:r>
            <a:r>
              <a:rPr lang="ja-JP" altLang="en-US" sz="2000"/>
              <a:t>上限</a:t>
            </a:r>
            <a:r>
              <a:rPr lang="en-US" altLang="ja-JP" sz="2000"/>
              <a:t>)</a:t>
            </a:r>
          </a:p>
        </p:txBody>
      </p:sp>
      <p:sp>
        <p:nvSpPr>
          <p:cNvPr id="8213" name="Text Box 21">
            <a:extLst>
              <a:ext uri="{FF2B5EF4-FFF2-40B4-BE49-F238E27FC236}">
                <a16:creationId xmlns:a16="http://schemas.microsoft.com/office/drawing/2014/main" xmlns="" id="{6DD13B33-5087-40F2-982C-0381C152CBAE}"/>
              </a:ext>
            </a:extLst>
          </p:cNvPr>
          <p:cNvSpPr txBox="1">
            <a:spLocks noChangeArrowheads="1"/>
          </p:cNvSpPr>
          <p:nvPr/>
        </p:nvSpPr>
        <p:spPr bwMode="auto">
          <a:xfrm>
            <a:off x="6934200" y="3803650"/>
            <a:ext cx="22098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000"/>
              <a:t>製品規格</a:t>
            </a:r>
            <a:r>
              <a:rPr lang="en-US" altLang="ja-JP" sz="2000"/>
              <a:t>(</a:t>
            </a:r>
            <a:r>
              <a:rPr lang="ja-JP" altLang="en-US" sz="2000"/>
              <a:t>下限</a:t>
            </a:r>
            <a:r>
              <a:rPr lang="en-US" altLang="ja-JP" sz="2000"/>
              <a:t>)</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1026">
            <a:extLst>
              <a:ext uri="{FF2B5EF4-FFF2-40B4-BE49-F238E27FC236}">
                <a16:creationId xmlns:a16="http://schemas.microsoft.com/office/drawing/2014/main" xmlns="" id="{D7938885-9E2C-4721-A4B6-3D533921B7B1}"/>
              </a:ext>
            </a:extLst>
          </p:cNvPr>
          <p:cNvSpPr>
            <a:spLocks noGrp="1" noChangeArrowheads="1"/>
          </p:cNvSpPr>
          <p:nvPr>
            <p:ph type="title"/>
          </p:nvPr>
        </p:nvSpPr>
        <p:spPr>
          <a:xfrm>
            <a:off x="457200" y="-214313"/>
            <a:ext cx="8229600" cy="1143001"/>
          </a:xfrm>
        </p:spPr>
        <p:txBody>
          <a:bodyPr/>
          <a:lstStyle/>
          <a:p>
            <a:r>
              <a:rPr lang="ja-JP" altLang="en-US">
                <a:solidFill>
                  <a:schemeClr val="tx1"/>
                </a:solidFill>
              </a:rPr>
              <a:t>許容差と不確かさの違い</a:t>
            </a:r>
          </a:p>
        </p:txBody>
      </p:sp>
      <p:sp>
        <p:nvSpPr>
          <p:cNvPr id="7" name="Rectangle 1027">
            <a:extLst>
              <a:ext uri="{FF2B5EF4-FFF2-40B4-BE49-F238E27FC236}">
                <a16:creationId xmlns:a16="http://schemas.microsoft.com/office/drawing/2014/main" xmlns="" id="{77B82281-3135-4306-BF7C-C3CF9708BCD3}"/>
              </a:ext>
            </a:extLst>
          </p:cNvPr>
          <p:cNvSpPr txBox="1">
            <a:spLocks noChangeArrowheads="1"/>
          </p:cNvSpPr>
          <p:nvPr/>
        </p:nvSpPr>
        <p:spPr>
          <a:xfrm>
            <a:off x="468313" y="2060575"/>
            <a:ext cx="8135937" cy="3455988"/>
          </a:xfrm>
          <a:prstGeom prst="rect">
            <a:avLst/>
          </a:prstGeom>
        </p:spPr>
        <p:txBody>
          <a:bodyPr/>
          <a:lstStyle/>
          <a:p>
            <a:pPr marL="342900" indent="-342900">
              <a:lnSpc>
                <a:spcPct val="90000"/>
              </a:lnSpc>
              <a:spcBef>
                <a:spcPct val="20000"/>
              </a:spcBef>
              <a:buFontTx/>
              <a:buChar char="•"/>
              <a:defRPr/>
            </a:pPr>
            <a:r>
              <a:rPr lang="ja-JP" altLang="en-US" sz="3200" kern="0" dirty="0">
                <a:latin typeface="+mn-lt"/>
                <a:ea typeface="+mn-ea"/>
              </a:rPr>
              <a:t>許容差（製品規格，最大許容誤差，限界値）</a:t>
            </a:r>
          </a:p>
          <a:p>
            <a:pPr marL="342900" indent="-342900">
              <a:lnSpc>
                <a:spcPct val="90000"/>
              </a:lnSpc>
              <a:spcBef>
                <a:spcPct val="20000"/>
              </a:spcBef>
              <a:buFont typeface="Wingdings" pitchFamily="2" charset="2"/>
              <a:buNone/>
              <a:defRPr/>
            </a:pPr>
            <a:r>
              <a:rPr lang="ja-JP" altLang="en-US" sz="3200" kern="0" dirty="0">
                <a:latin typeface="+mn-lt"/>
                <a:ea typeface="+mn-ea"/>
              </a:rPr>
              <a:t>		合否判定を行うための基準</a:t>
            </a:r>
            <a:endParaRPr lang="en-US" altLang="ja-JP" sz="3200" kern="0" dirty="0">
              <a:latin typeface="+mn-lt"/>
              <a:ea typeface="+mn-ea"/>
            </a:endParaRPr>
          </a:p>
          <a:p>
            <a:pPr marL="342900" indent="-342900">
              <a:lnSpc>
                <a:spcPct val="90000"/>
              </a:lnSpc>
              <a:spcBef>
                <a:spcPct val="20000"/>
              </a:spcBef>
              <a:buFont typeface="Wingdings" pitchFamily="2" charset="2"/>
              <a:buNone/>
              <a:defRPr/>
            </a:pPr>
            <a:endParaRPr lang="ja-JP" altLang="en-US" sz="3200" kern="0" dirty="0">
              <a:latin typeface="+mn-lt"/>
              <a:ea typeface="+mn-ea"/>
            </a:endParaRPr>
          </a:p>
          <a:p>
            <a:pPr marL="342900" indent="-342900">
              <a:lnSpc>
                <a:spcPct val="90000"/>
              </a:lnSpc>
              <a:spcBef>
                <a:spcPct val="20000"/>
              </a:spcBef>
              <a:buFontTx/>
              <a:buChar char="•"/>
              <a:defRPr/>
            </a:pPr>
            <a:r>
              <a:rPr lang="ja-JP" altLang="en-US" sz="3200" kern="0" dirty="0">
                <a:latin typeface="+mn-lt"/>
                <a:ea typeface="+mn-ea"/>
              </a:rPr>
              <a:t>不確かさ</a:t>
            </a:r>
          </a:p>
          <a:p>
            <a:pPr marL="342900" indent="-342900">
              <a:lnSpc>
                <a:spcPct val="90000"/>
              </a:lnSpc>
              <a:spcBef>
                <a:spcPct val="20000"/>
              </a:spcBef>
              <a:buFont typeface="Wingdings" pitchFamily="2" charset="2"/>
              <a:buNone/>
              <a:defRPr/>
            </a:pPr>
            <a:r>
              <a:rPr lang="ja-JP" altLang="en-US" sz="3200" kern="0" dirty="0">
                <a:latin typeface="+mn-lt"/>
                <a:ea typeface="+mn-ea"/>
              </a:rPr>
              <a:t>		測定結果は点で示されるものではなく</a:t>
            </a:r>
            <a:endParaRPr lang="en-US" altLang="ja-JP" sz="3200" kern="0" dirty="0">
              <a:latin typeface="+mn-lt"/>
              <a:ea typeface="+mn-ea"/>
            </a:endParaRPr>
          </a:p>
          <a:p>
            <a:pPr marL="342900" indent="-342900">
              <a:lnSpc>
                <a:spcPct val="90000"/>
              </a:lnSpc>
              <a:spcBef>
                <a:spcPct val="20000"/>
              </a:spcBef>
              <a:buFont typeface="Wingdings" pitchFamily="2" charset="2"/>
              <a:buNone/>
              <a:defRPr/>
            </a:pPr>
            <a:r>
              <a:rPr lang="ja-JP" altLang="en-US" sz="3200" kern="0" dirty="0">
                <a:latin typeface="+mn-lt"/>
                <a:ea typeface="+mn-ea"/>
              </a:rPr>
              <a:t>　　　範囲を持っている，ということを表す．</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1026">
            <a:extLst>
              <a:ext uri="{FF2B5EF4-FFF2-40B4-BE49-F238E27FC236}">
                <a16:creationId xmlns:a16="http://schemas.microsoft.com/office/drawing/2014/main" xmlns="" id="{4DD90161-C596-4478-9016-3F383BB12E63}"/>
              </a:ext>
            </a:extLst>
          </p:cNvPr>
          <p:cNvSpPr>
            <a:spLocks noGrp="1" noChangeArrowheads="1"/>
          </p:cNvSpPr>
          <p:nvPr>
            <p:ph type="title"/>
          </p:nvPr>
        </p:nvSpPr>
        <p:spPr>
          <a:xfrm>
            <a:off x="457200" y="-214313"/>
            <a:ext cx="8229600" cy="1143001"/>
          </a:xfrm>
        </p:spPr>
        <p:txBody>
          <a:bodyPr/>
          <a:lstStyle/>
          <a:p>
            <a:r>
              <a:rPr lang="ja-JP" altLang="en-US">
                <a:solidFill>
                  <a:schemeClr val="tx1"/>
                </a:solidFill>
              </a:rPr>
              <a:t>許容差と不確かさの関係</a:t>
            </a:r>
          </a:p>
        </p:txBody>
      </p:sp>
      <p:sp>
        <p:nvSpPr>
          <p:cNvPr id="12291" name="Line 1028">
            <a:extLst>
              <a:ext uri="{FF2B5EF4-FFF2-40B4-BE49-F238E27FC236}">
                <a16:creationId xmlns:a16="http://schemas.microsoft.com/office/drawing/2014/main" xmlns="" id="{411D3296-3FA4-4EC4-8A99-DAB00F3AB106}"/>
              </a:ext>
            </a:extLst>
          </p:cNvPr>
          <p:cNvSpPr>
            <a:spLocks noChangeShapeType="1"/>
          </p:cNvSpPr>
          <p:nvPr/>
        </p:nvSpPr>
        <p:spPr bwMode="auto">
          <a:xfrm flipV="1">
            <a:off x="304800" y="3001963"/>
            <a:ext cx="3048000"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12292" name="Line 1029">
            <a:extLst>
              <a:ext uri="{FF2B5EF4-FFF2-40B4-BE49-F238E27FC236}">
                <a16:creationId xmlns:a16="http://schemas.microsoft.com/office/drawing/2014/main" xmlns="" id="{3D618430-DD79-4ADE-97D7-EC00F5888FA7}"/>
              </a:ext>
            </a:extLst>
          </p:cNvPr>
          <p:cNvSpPr>
            <a:spLocks noChangeShapeType="1"/>
          </p:cNvSpPr>
          <p:nvPr/>
        </p:nvSpPr>
        <p:spPr bwMode="auto">
          <a:xfrm>
            <a:off x="611188" y="1701800"/>
            <a:ext cx="2447925"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12293" name="Line 1030">
            <a:extLst>
              <a:ext uri="{FF2B5EF4-FFF2-40B4-BE49-F238E27FC236}">
                <a16:creationId xmlns:a16="http://schemas.microsoft.com/office/drawing/2014/main" xmlns="" id="{77217115-CBF7-4F96-A1E6-FCC022902958}"/>
              </a:ext>
            </a:extLst>
          </p:cNvPr>
          <p:cNvSpPr>
            <a:spLocks noChangeShapeType="1"/>
          </p:cNvSpPr>
          <p:nvPr/>
        </p:nvSpPr>
        <p:spPr bwMode="auto">
          <a:xfrm>
            <a:off x="611188" y="4221163"/>
            <a:ext cx="2520950"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12294" name="Text Box 1031">
            <a:extLst>
              <a:ext uri="{FF2B5EF4-FFF2-40B4-BE49-F238E27FC236}">
                <a16:creationId xmlns:a16="http://schemas.microsoft.com/office/drawing/2014/main" xmlns="" id="{8ED5CFD3-9084-4D3C-AFE6-9B5BA6164822}"/>
              </a:ext>
            </a:extLst>
          </p:cNvPr>
          <p:cNvSpPr txBox="1">
            <a:spLocks noChangeArrowheads="1"/>
          </p:cNvSpPr>
          <p:nvPr/>
        </p:nvSpPr>
        <p:spPr bwMode="auto">
          <a:xfrm>
            <a:off x="3352800" y="2786063"/>
            <a:ext cx="822325"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en-US" altLang="ja-JP" dirty="0"/>
              <a:t>±0</a:t>
            </a:r>
          </a:p>
        </p:txBody>
      </p:sp>
      <p:sp>
        <p:nvSpPr>
          <p:cNvPr id="12295" name="Text Box 1032">
            <a:extLst>
              <a:ext uri="{FF2B5EF4-FFF2-40B4-BE49-F238E27FC236}">
                <a16:creationId xmlns:a16="http://schemas.microsoft.com/office/drawing/2014/main" xmlns="" id="{C85BEBE5-D387-4299-B4E5-470B3047F29B}"/>
              </a:ext>
            </a:extLst>
          </p:cNvPr>
          <p:cNvSpPr txBox="1">
            <a:spLocks noChangeArrowheads="1"/>
          </p:cNvSpPr>
          <p:nvPr/>
        </p:nvSpPr>
        <p:spPr bwMode="auto">
          <a:xfrm>
            <a:off x="3203575" y="1485900"/>
            <a:ext cx="1004888"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a:t>上限</a:t>
            </a:r>
          </a:p>
        </p:txBody>
      </p:sp>
      <p:sp>
        <p:nvSpPr>
          <p:cNvPr id="12296" name="Text Box 1033">
            <a:extLst>
              <a:ext uri="{FF2B5EF4-FFF2-40B4-BE49-F238E27FC236}">
                <a16:creationId xmlns:a16="http://schemas.microsoft.com/office/drawing/2014/main" xmlns="" id="{F526279F-5089-4C22-9648-51ACAE2D04BE}"/>
              </a:ext>
            </a:extLst>
          </p:cNvPr>
          <p:cNvSpPr txBox="1">
            <a:spLocks noChangeArrowheads="1"/>
          </p:cNvSpPr>
          <p:nvPr/>
        </p:nvSpPr>
        <p:spPr bwMode="auto">
          <a:xfrm>
            <a:off x="3203575" y="4005263"/>
            <a:ext cx="1004888"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a:t>下限</a:t>
            </a:r>
          </a:p>
        </p:txBody>
      </p:sp>
      <p:sp>
        <p:nvSpPr>
          <p:cNvPr id="12297" name="Rectangle 1034">
            <a:extLst>
              <a:ext uri="{FF2B5EF4-FFF2-40B4-BE49-F238E27FC236}">
                <a16:creationId xmlns:a16="http://schemas.microsoft.com/office/drawing/2014/main" xmlns="" id="{5AB4759E-96B5-4AC5-B412-8ADCE0352D05}"/>
              </a:ext>
            </a:extLst>
          </p:cNvPr>
          <p:cNvSpPr>
            <a:spLocks noChangeArrowheads="1"/>
          </p:cNvSpPr>
          <p:nvPr/>
        </p:nvSpPr>
        <p:spPr bwMode="auto">
          <a:xfrm>
            <a:off x="1547813" y="2278063"/>
            <a:ext cx="71437" cy="71437"/>
          </a:xfrm>
          <a:prstGeom prst="rect">
            <a:avLst/>
          </a:prstGeom>
          <a:solidFill>
            <a:schemeClr val="tx1"/>
          </a:solidFill>
          <a:ln w="9525">
            <a:solidFill>
              <a:schemeClr val="tx1"/>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12298" name="Text Box 1035">
            <a:extLst>
              <a:ext uri="{FF2B5EF4-FFF2-40B4-BE49-F238E27FC236}">
                <a16:creationId xmlns:a16="http://schemas.microsoft.com/office/drawing/2014/main" xmlns="" id="{3B41F7F8-64CA-4608-AA55-14F0C0EE6678}"/>
              </a:ext>
            </a:extLst>
          </p:cNvPr>
          <p:cNvSpPr txBox="1">
            <a:spLocks noChangeArrowheads="1"/>
          </p:cNvSpPr>
          <p:nvPr/>
        </p:nvSpPr>
        <p:spPr bwMode="auto">
          <a:xfrm>
            <a:off x="179388" y="2062163"/>
            <a:ext cx="1416050"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400"/>
              <a:t>測定結果</a:t>
            </a:r>
          </a:p>
        </p:txBody>
      </p:sp>
      <p:sp>
        <p:nvSpPr>
          <p:cNvPr id="12299" name="Line 1036">
            <a:extLst>
              <a:ext uri="{FF2B5EF4-FFF2-40B4-BE49-F238E27FC236}">
                <a16:creationId xmlns:a16="http://schemas.microsoft.com/office/drawing/2014/main" xmlns="" id="{1E9C961E-3186-4DBF-A13A-FA7D0A2A3BCB}"/>
              </a:ext>
            </a:extLst>
          </p:cNvPr>
          <p:cNvSpPr>
            <a:spLocks noChangeShapeType="1"/>
          </p:cNvSpPr>
          <p:nvPr/>
        </p:nvSpPr>
        <p:spPr bwMode="auto">
          <a:xfrm>
            <a:off x="2339975" y="1701800"/>
            <a:ext cx="0" cy="2519363"/>
          </a:xfrm>
          <a:prstGeom prst="line">
            <a:avLst/>
          </a:prstGeom>
          <a:noFill/>
          <a:ln w="19050">
            <a:solidFill>
              <a:schemeClr val="tx1"/>
            </a:solidFill>
            <a:round/>
            <a:headEnd type="triangle" w="med" len="med"/>
            <a:tailEnd type="triangle" w="med" len="med"/>
          </a:ln>
          <a:extLst>
            <a:ext uri="{909E8E84-426E-40DD-AFC4-6F175D3DCCD1}">
              <a14:hiddenFill xmlns:a14="http://schemas.microsoft.com/office/drawing/2010/main">
                <a:noFill/>
              </a14:hiddenFill>
            </a:ext>
          </a:extLst>
        </p:spPr>
        <p:txBody>
          <a:bodyPr/>
          <a:lstStyle/>
          <a:p>
            <a:endParaRPr lang="ja-JP" altLang="en-US"/>
          </a:p>
        </p:txBody>
      </p:sp>
      <p:sp>
        <p:nvSpPr>
          <p:cNvPr id="12300" name="Text Box 1038">
            <a:extLst>
              <a:ext uri="{FF2B5EF4-FFF2-40B4-BE49-F238E27FC236}">
                <a16:creationId xmlns:a16="http://schemas.microsoft.com/office/drawing/2014/main" xmlns="" id="{F9F2A711-F9E0-4BA9-AB24-AB83FDC806F4}"/>
              </a:ext>
            </a:extLst>
          </p:cNvPr>
          <p:cNvSpPr txBox="1">
            <a:spLocks noChangeArrowheads="1"/>
          </p:cNvSpPr>
          <p:nvPr/>
        </p:nvSpPr>
        <p:spPr bwMode="auto">
          <a:xfrm>
            <a:off x="1816100" y="4294188"/>
            <a:ext cx="1108075"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400"/>
              <a:t>許容差</a:t>
            </a:r>
          </a:p>
        </p:txBody>
      </p:sp>
      <p:sp>
        <p:nvSpPr>
          <p:cNvPr id="12301" name="Oval 1040">
            <a:extLst>
              <a:ext uri="{FF2B5EF4-FFF2-40B4-BE49-F238E27FC236}">
                <a16:creationId xmlns:a16="http://schemas.microsoft.com/office/drawing/2014/main" xmlns="" id="{2EEDBE4A-3154-4EB9-82E7-910348CBC34C}"/>
              </a:ext>
            </a:extLst>
          </p:cNvPr>
          <p:cNvSpPr>
            <a:spLocks noChangeArrowheads="1"/>
          </p:cNvSpPr>
          <p:nvPr/>
        </p:nvSpPr>
        <p:spPr bwMode="auto">
          <a:xfrm>
            <a:off x="1187450" y="1917700"/>
            <a:ext cx="863600" cy="863600"/>
          </a:xfrm>
          <a:prstGeom prst="ellipse">
            <a:avLst/>
          </a:prstGeom>
          <a:noFill/>
          <a:ln w="25400">
            <a:solidFill>
              <a:schemeClr val="tx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12302" name="Line 1041">
            <a:extLst>
              <a:ext uri="{FF2B5EF4-FFF2-40B4-BE49-F238E27FC236}">
                <a16:creationId xmlns:a16="http://schemas.microsoft.com/office/drawing/2014/main" xmlns="" id="{7F3DCC3E-7882-4220-B432-FD17055B278A}"/>
              </a:ext>
            </a:extLst>
          </p:cNvPr>
          <p:cNvSpPr>
            <a:spLocks noChangeShapeType="1"/>
          </p:cNvSpPr>
          <p:nvPr/>
        </p:nvSpPr>
        <p:spPr bwMode="auto">
          <a:xfrm flipV="1">
            <a:off x="1619250" y="1341438"/>
            <a:ext cx="5545138" cy="576262"/>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12303" name="Line 1042">
            <a:extLst>
              <a:ext uri="{FF2B5EF4-FFF2-40B4-BE49-F238E27FC236}">
                <a16:creationId xmlns:a16="http://schemas.microsoft.com/office/drawing/2014/main" xmlns="" id="{3C9E4213-DE15-42E0-B479-B9B3B5A95B77}"/>
              </a:ext>
            </a:extLst>
          </p:cNvPr>
          <p:cNvSpPr>
            <a:spLocks noChangeShapeType="1"/>
          </p:cNvSpPr>
          <p:nvPr/>
        </p:nvSpPr>
        <p:spPr bwMode="auto">
          <a:xfrm>
            <a:off x="1619250" y="2781300"/>
            <a:ext cx="5184775" cy="2160588"/>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12304" name="Oval 1043">
            <a:extLst>
              <a:ext uri="{FF2B5EF4-FFF2-40B4-BE49-F238E27FC236}">
                <a16:creationId xmlns:a16="http://schemas.microsoft.com/office/drawing/2014/main" xmlns="" id="{437EF73E-462A-4441-8BA2-225F918BB6CD}"/>
              </a:ext>
            </a:extLst>
          </p:cNvPr>
          <p:cNvSpPr>
            <a:spLocks noChangeArrowheads="1"/>
          </p:cNvSpPr>
          <p:nvPr/>
        </p:nvSpPr>
        <p:spPr bwMode="auto">
          <a:xfrm>
            <a:off x="5580063" y="1341438"/>
            <a:ext cx="3384550" cy="3671887"/>
          </a:xfrm>
          <a:prstGeom prst="ellipse">
            <a:avLst/>
          </a:prstGeom>
          <a:noFill/>
          <a:ln w="38100">
            <a:solidFill>
              <a:schemeClr val="tx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12305" name="Text Box 1044">
            <a:extLst>
              <a:ext uri="{FF2B5EF4-FFF2-40B4-BE49-F238E27FC236}">
                <a16:creationId xmlns:a16="http://schemas.microsoft.com/office/drawing/2014/main" xmlns="" id="{DB31FD50-46F1-4D4F-B31F-8E9E33D10D8F}"/>
              </a:ext>
            </a:extLst>
          </p:cNvPr>
          <p:cNvSpPr txBox="1">
            <a:spLocks noChangeArrowheads="1"/>
          </p:cNvSpPr>
          <p:nvPr/>
        </p:nvSpPr>
        <p:spPr bwMode="auto">
          <a:xfrm>
            <a:off x="6877050" y="5086350"/>
            <a:ext cx="646113"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a:t>拡大</a:t>
            </a:r>
          </a:p>
        </p:txBody>
      </p:sp>
      <p:sp>
        <p:nvSpPr>
          <p:cNvPr id="12306" name="Line 1045">
            <a:extLst>
              <a:ext uri="{FF2B5EF4-FFF2-40B4-BE49-F238E27FC236}">
                <a16:creationId xmlns:a16="http://schemas.microsoft.com/office/drawing/2014/main" xmlns="" id="{8E285D0A-365B-4916-AE26-2E20B46DC19D}"/>
              </a:ext>
            </a:extLst>
          </p:cNvPr>
          <p:cNvSpPr>
            <a:spLocks noChangeShapeType="1"/>
          </p:cNvSpPr>
          <p:nvPr/>
        </p:nvSpPr>
        <p:spPr bwMode="auto">
          <a:xfrm>
            <a:off x="7235825" y="2205038"/>
            <a:ext cx="0" cy="2016125"/>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12307" name="Line 1046">
            <a:extLst>
              <a:ext uri="{FF2B5EF4-FFF2-40B4-BE49-F238E27FC236}">
                <a16:creationId xmlns:a16="http://schemas.microsoft.com/office/drawing/2014/main" xmlns="" id="{27C212C4-7DF9-4DFE-B53E-A57BBD26033E}"/>
              </a:ext>
            </a:extLst>
          </p:cNvPr>
          <p:cNvSpPr>
            <a:spLocks noChangeShapeType="1"/>
          </p:cNvSpPr>
          <p:nvPr/>
        </p:nvSpPr>
        <p:spPr bwMode="auto">
          <a:xfrm>
            <a:off x="7019925" y="2205038"/>
            <a:ext cx="431800"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12308" name="Line 1048">
            <a:extLst>
              <a:ext uri="{FF2B5EF4-FFF2-40B4-BE49-F238E27FC236}">
                <a16:creationId xmlns:a16="http://schemas.microsoft.com/office/drawing/2014/main" xmlns="" id="{7AECF337-B737-433E-ADF9-B8EE83BD4238}"/>
              </a:ext>
            </a:extLst>
          </p:cNvPr>
          <p:cNvSpPr>
            <a:spLocks noChangeShapeType="1"/>
          </p:cNvSpPr>
          <p:nvPr/>
        </p:nvSpPr>
        <p:spPr bwMode="auto">
          <a:xfrm>
            <a:off x="7019925" y="4221163"/>
            <a:ext cx="431800"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12309" name="Line 1050">
            <a:extLst>
              <a:ext uri="{FF2B5EF4-FFF2-40B4-BE49-F238E27FC236}">
                <a16:creationId xmlns:a16="http://schemas.microsoft.com/office/drawing/2014/main" xmlns="" id="{F855251B-DE11-4091-A0FC-F405B88C4674}"/>
              </a:ext>
            </a:extLst>
          </p:cNvPr>
          <p:cNvSpPr>
            <a:spLocks noChangeShapeType="1"/>
          </p:cNvSpPr>
          <p:nvPr/>
        </p:nvSpPr>
        <p:spPr bwMode="auto">
          <a:xfrm>
            <a:off x="7164388" y="3213100"/>
            <a:ext cx="144462"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12310" name="Line 1051">
            <a:extLst>
              <a:ext uri="{FF2B5EF4-FFF2-40B4-BE49-F238E27FC236}">
                <a16:creationId xmlns:a16="http://schemas.microsoft.com/office/drawing/2014/main" xmlns="" id="{0EF1AE01-B88A-466C-8339-399D8E78BA5A}"/>
              </a:ext>
            </a:extLst>
          </p:cNvPr>
          <p:cNvSpPr>
            <a:spLocks noChangeShapeType="1"/>
          </p:cNvSpPr>
          <p:nvPr/>
        </p:nvSpPr>
        <p:spPr bwMode="auto">
          <a:xfrm>
            <a:off x="7596188" y="2205038"/>
            <a:ext cx="0" cy="2016125"/>
          </a:xfrm>
          <a:prstGeom prst="line">
            <a:avLst/>
          </a:prstGeom>
          <a:noFill/>
          <a:ln w="38100">
            <a:solidFill>
              <a:schemeClr val="tx1"/>
            </a:solidFill>
            <a:round/>
            <a:headEnd type="triangle" w="med" len="med"/>
            <a:tailEnd type="triangle" w="med" len="med"/>
          </a:ln>
          <a:extLst>
            <a:ext uri="{909E8E84-426E-40DD-AFC4-6F175D3DCCD1}">
              <a14:hiddenFill xmlns:a14="http://schemas.microsoft.com/office/drawing/2010/main">
                <a:noFill/>
              </a14:hiddenFill>
            </a:ext>
          </a:extLst>
        </p:spPr>
        <p:txBody>
          <a:bodyPr/>
          <a:lstStyle/>
          <a:p>
            <a:endParaRPr lang="ja-JP" altLang="en-US"/>
          </a:p>
        </p:txBody>
      </p:sp>
      <p:sp>
        <p:nvSpPr>
          <p:cNvPr id="12311" name="Text Box 1052">
            <a:extLst>
              <a:ext uri="{FF2B5EF4-FFF2-40B4-BE49-F238E27FC236}">
                <a16:creationId xmlns:a16="http://schemas.microsoft.com/office/drawing/2014/main" xmlns="" id="{9E1A7E52-F69C-45D7-8935-9BAEAB1455D0}"/>
              </a:ext>
            </a:extLst>
          </p:cNvPr>
          <p:cNvSpPr txBox="1">
            <a:spLocks noChangeArrowheads="1"/>
          </p:cNvSpPr>
          <p:nvPr/>
        </p:nvSpPr>
        <p:spPr bwMode="auto">
          <a:xfrm>
            <a:off x="7648575" y="2925763"/>
            <a:ext cx="1343025"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400"/>
              <a:t>不確かさ</a:t>
            </a:r>
          </a:p>
        </p:txBody>
      </p:sp>
      <p:sp>
        <p:nvSpPr>
          <p:cNvPr id="12312" name="Text Box 1053">
            <a:extLst>
              <a:ext uri="{FF2B5EF4-FFF2-40B4-BE49-F238E27FC236}">
                <a16:creationId xmlns:a16="http://schemas.microsoft.com/office/drawing/2014/main" xmlns="" id="{1583F38A-F11A-4C13-AFD7-D8A57D3AA24D}"/>
              </a:ext>
            </a:extLst>
          </p:cNvPr>
          <p:cNvSpPr txBox="1">
            <a:spLocks noChangeArrowheads="1"/>
          </p:cNvSpPr>
          <p:nvPr/>
        </p:nvSpPr>
        <p:spPr bwMode="auto">
          <a:xfrm>
            <a:off x="395288" y="5157788"/>
            <a:ext cx="6051550" cy="10779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a:t>許容差と不確かさは異なる概念！</a:t>
            </a:r>
          </a:p>
          <a:p>
            <a:pPr eaLnBrk="1" hangingPunct="1">
              <a:spcBef>
                <a:spcPct val="0"/>
              </a:spcBef>
              <a:buFontTx/>
              <a:buNone/>
            </a:pPr>
            <a:r>
              <a:rPr lang="ja-JP" altLang="en-US"/>
              <a:t>でも密接な関係がある。</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タイトル 1">
            <a:extLst>
              <a:ext uri="{FF2B5EF4-FFF2-40B4-BE49-F238E27FC236}">
                <a16:creationId xmlns:a16="http://schemas.microsoft.com/office/drawing/2014/main" xmlns="" id="{5FE06E5A-9D39-4A7F-AD26-7279C76827DE}"/>
              </a:ext>
            </a:extLst>
          </p:cNvPr>
          <p:cNvSpPr>
            <a:spLocks noGrp="1" noChangeArrowheads="1"/>
          </p:cNvSpPr>
          <p:nvPr>
            <p:ph type="title"/>
          </p:nvPr>
        </p:nvSpPr>
        <p:spPr>
          <a:xfrm>
            <a:off x="228600" y="0"/>
            <a:ext cx="8763000" cy="685800"/>
          </a:xfrm>
        </p:spPr>
        <p:txBody>
          <a:bodyPr/>
          <a:lstStyle/>
          <a:p>
            <a:r>
              <a:rPr lang="ja-JP" altLang="en-US" dirty="0">
                <a:solidFill>
                  <a:schemeClr val="tx1"/>
                </a:solidFill>
              </a:rPr>
              <a:t>合否判定と不確かさに関する用語</a:t>
            </a:r>
          </a:p>
        </p:txBody>
      </p:sp>
      <p:cxnSp>
        <p:nvCxnSpPr>
          <p:cNvPr id="3" name="直線コネクタ 2">
            <a:extLst>
              <a:ext uri="{FF2B5EF4-FFF2-40B4-BE49-F238E27FC236}">
                <a16:creationId xmlns:a16="http://schemas.microsoft.com/office/drawing/2014/main" xmlns="" id="{C01CAECB-58AA-492B-90A2-70BB7D3F0BE2}"/>
              </a:ext>
            </a:extLst>
          </p:cNvPr>
          <p:cNvCxnSpPr/>
          <p:nvPr/>
        </p:nvCxnSpPr>
        <p:spPr>
          <a:xfrm>
            <a:off x="611188" y="3621088"/>
            <a:ext cx="7794625"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cxnSp>
        <p:nvCxnSpPr>
          <p:cNvPr id="4" name="直線コネクタ 3">
            <a:extLst>
              <a:ext uri="{FF2B5EF4-FFF2-40B4-BE49-F238E27FC236}">
                <a16:creationId xmlns:a16="http://schemas.microsoft.com/office/drawing/2014/main" xmlns="" id="{8E2849E7-CAB7-4DC4-BD4D-949EACB8DDE8}"/>
              </a:ext>
            </a:extLst>
          </p:cNvPr>
          <p:cNvCxnSpPr/>
          <p:nvPr/>
        </p:nvCxnSpPr>
        <p:spPr>
          <a:xfrm>
            <a:off x="1116013" y="2997200"/>
            <a:ext cx="0" cy="1152525"/>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cxnSp>
        <p:nvCxnSpPr>
          <p:cNvPr id="5" name="直線コネクタ 4">
            <a:extLst>
              <a:ext uri="{FF2B5EF4-FFF2-40B4-BE49-F238E27FC236}">
                <a16:creationId xmlns:a16="http://schemas.microsoft.com/office/drawing/2014/main" xmlns="" id="{E091162F-3B40-460D-8B9F-463FB933A7C5}"/>
              </a:ext>
            </a:extLst>
          </p:cNvPr>
          <p:cNvCxnSpPr/>
          <p:nvPr/>
        </p:nvCxnSpPr>
        <p:spPr>
          <a:xfrm>
            <a:off x="7667625" y="2997200"/>
            <a:ext cx="0" cy="1152525"/>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cxnSp>
        <p:nvCxnSpPr>
          <p:cNvPr id="6" name="直線コネクタ 5">
            <a:extLst>
              <a:ext uri="{FF2B5EF4-FFF2-40B4-BE49-F238E27FC236}">
                <a16:creationId xmlns:a16="http://schemas.microsoft.com/office/drawing/2014/main" xmlns="" id="{FE5963FA-7BCA-4A7F-849C-82B633E197E4}"/>
              </a:ext>
            </a:extLst>
          </p:cNvPr>
          <p:cNvCxnSpPr/>
          <p:nvPr/>
        </p:nvCxnSpPr>
        <p:spPr>
          <a:xfrm>
            <a:off x="2555875" y="2994025"/>
            <a:ext cx="0" cy="1152525"/>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cxnSp>
        <p:nvCxnSpPr>
          <p:cNvPr id="7" name="直線コネクタ 6">
            <a:extLst>
              <a:ext uri="{FF2B5EF4-FFF2-40B4-BE49-F238E27FC236}">
                <a16:creationId xmlns:a16="http://schemas.microsoft.com/office/drawing/2014/main" xmlns="" id="{EDFB258B-8B1E-4DB8-A141-08DBF9AD4246}"/>
              </a:ext>
            </a:extLst>
          </p:cNvPr>
          <p:cNvCxnSpPr/>
          <p:nvPr/>
        </p:nvCxnSpPr>
        <p:spPr>
          <a:xfrm>
            <a:off x="6238875" y="3009900"/>
            <a:ext cx="0" cy="1152525"/>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cxnSp>
        <p:nvCxnSpPr>
          <p:cNvPr id="8" name="直線矢印コネクタ 7">
            <a:extLst>
              <a:ext uri="{FF2B5EF4-FFF2-40B4-BE49-F238E27FC236}">
                <a16:creationId xmlns:a16="http://schemas.microsoft.com/office/drawing/2014/main" xmlns="" id="{823F0629-D490-4663-80D5-FB60902A15BB}"/>
              </a:ext>
            </a:extLst>
          </p:cNvPr>
          <p:cNvCxnSpPr/>
          <p:nvPr/>
        </p:nvCxnSpPr>
        <p:spPr>
          <a:xfrm>
            <a:off x="1111250" y="3222625"/>
            <a:ext cx="1439863" cy="0"/>
          </a:xfrm>
          <a:prstGeom prst="straightConnector1">
            <a:avLst/>
          </a:prstGeom>
          <a:ln>
            <a:solidFill>
              <a:schemeClr val="tx1"/>
            </a:solidFill>
            <a:headEnd type="arrow"/>
            <a:tailEnd type="arrow"/>
          </a:ln>
        </p:spPr>
        <p:style>
          <a:lnRef idx="1">
            <a:schemeClr val="accent1"/>
          </a:lnRef>
          <a:fillRef idx="0">
            <a:schemeClr val="accent1"/>
          </a:fillRef>
          <a:effectRef idx="0">
            <a:schemeClr val="accent1"/>
          </a:effectRef>
          <a:fontRef idx="minor">
            <a:schemeClr val="tx1"/>
          </a:fontRef>
        </p:style>
      </p:cxnSp>
      <p:sp>
        <p:nvSpPr>
          <p:cNvPr id="14345" name="テキスト ボックス 24">
            <a:extLst>
              <a:ext uri="{FF2B5EF4-FFF2-40B4-BE49-F238E27FC236}">
                <a16:creationId xmlns:a16="http://schemas.microsoft.com/office/drawing/2014/main" xmlns="" id="{9D1682FA-1B31-463C-BE60-A19A8E9A78A3}"/>
              </a:ext>
            </a:extLst>
          </p:cNvPr>
          <p:cNvSpPr txBox="1">
            <a:spLocks noChangeArrowheads="1"/>
          </p:cNvSpPr>
          <p:nvPr/>
        </p:nvSpPr>
        <p:spPr bwMode="auto">
          <a:xfrm>
            <a:off x="323850" y="1793875"/>
            <a:ext cx="1655763" cy="1200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en-US" altLang="ja-JP" sz="1800">
                <a:latin typeface="Times New Roman" panose="02020603050405020304" pitchFamily="18" charset="0"/>
                <a:cs typeface="Times New Roman" panose="02020603050405020304" pitchFamily="18" charset="0"/>
              </a:rPr>
              <a:t>Lower Tolerance Limit</a:t>
            </a:r>
          </a:p>
          <a:p>
            <a:pPr algn="ctr" eaLnBrk="1" hangingPunct="1">
              <a:spcBef>
                <a:spcPct val="0"/>
              </a:spcBef>
              <a:buFontTx/>
              <a:buNone/>
            </a:pPr>
            <a:r>
              <a:rPr lang="ja-JP" altLang="en-US" sz="1800">
                <a:latin typeface="Times New Roman" panose="02020603050405020304" pitchFamily="18" charset="0"/>
                <a:cs typeface="Times New Roman" panose="02020603050405020304" pitchFamily="18" charset="0"/>
              </a:rPr>
              <a:t>許容下限値</a:t>
            </a:r>
            <a:endParaRPr lang="en-US" altLang="ja-JP" sz="1800">
              <a:latin typeface="Times New Roman" panose="02020603050405020304" pitchFamily="18" charset="0"/>
              <a:cs typeface="Times New Roman" panose="02020603050405020304" pitchFamily="18" charset="0"/>
            </a:endParaRPr>
          </a:p>
          <a:p>
            <a:pPr algn="ctr" eaLnBrk="1" hangingPunct="1">
              <a:spcBef>
                <a:spcPct val="0"/>
              </a:spcBef>
              <a:buFontTx/>
              <a:buNone/>
            </a:pPr>
            <a:r>
              <a:rPr lang="en-US" altLang="ja-JP" sz="1800" i="1">
                <a:latin typeface="Times New Roman" panose="02020603050405020304" pitchFamily="18" charset="0"/>
                <a:cs typeface="Times New Roman" panose="02020603050405020304" pitchFamily="18" charset="0"/>
              </a:rPr>
              <a:t>T</a:t>
            </a:r>
            <a:r>
              <a:rPr lang="en-US" altLang="ja-JP" sz="1800" baseline="-25000">
                <a:latin typeface="Times New Roman" panose="02020603050405020304" pitchFamily="18" charset="0"/>
                <a:cs typeface="Times New Roman" panose="02020603050405020304" pitchFamily="18" charset="0"/>
              </a:rPr>
              <a:t>L</a:t>
            </a:r>
            <a:endParaRPr lang="ja-JP" altLang="en-US" sz="1800" baseline="-25000">
              <a:latin typeface="Times New Roman" panose="02020603050405020304" pitchFamily="18" charset="0"/>
              <a:cs typeface="Times New Roman" panose="02020603050405020304" pitchFamily="18" charset="0"/>
            </a:endParaRPr>
          </a:p>
        </p:txBody>
      </p:sp>
      <p:sp>
        <p:nvSpPr>
          <p:cNvPr id="14346" name="テキスト ボックス 26">
            <a:extLst>
              <a:ext uri="{FF2B5EF4-FFF2-40B4-BE49-F238E27FC236}">
                <a16:creationId xmlns:a16="http://schemas.microsoft.com/office/drawing/2014/main" xmlns="" id="{9BF054CD-737D-455E-839A-B95B2E379BF9}"/>
              </a:ext>
            </a:extLst>
          </p:cNvPr>
          <p:cNvSpPr txBox="1">
            <a:spLocks noChangeArrowheads="1"/>
          </p:cNvSpPr>
          <p:nvPr/>
        </p:nvSpPr>
        <p:spPr bwMode="auto">
          <a:xfrm>
            <a:off x="1655763" y="4144963"/>
            <a:ext cx="1836737" cy="1200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en-US" altLang="ja-JP" sz="1800">
                <a:latin typeface="Times New Roman" panose="02020603050405020304" pitchFamily="18" charset="0"/>
                <a:cs typeface="Times New Roman" panose="02020603050405020304" pitchFamily="18" charset="0"/>
              </a:rPr>
              <a:t>Lower</a:t>
            </a:r>
          </a:p>
          <a:p>
            <a:pPr algn="ctr" eaLnBrk="1" hangingPunct="1">
              <a:spcBef>
                <a:spcPct val="0"/>
              </a:spcBef>
              <a:buFontTx/>
              <a:buNone/>
            </a:pPr>
            <a:r>
              <a:rPr lang="en-US" altLang="ja-JP" sz="1800">
                <a:latin typeface="Times New Roman" panose="02020603050405020304" pitchFamily="18" charset="0"/>
                <a:cs typeface="Times New Roman" panose="02020603050405020304" pitchFamily="18" charset="0"/>
              </a:rPr>
              <a:t>Acceptance Limit</a:t>
            </a:r>
          </a:p>
          <a:p>
            <a:pPr algn="ctr" eaLnBrk="1" hangingPunct="1">
              <a:spcBef>
                <a:spcPct val="0"/>
              </a:spcBef>
              <a:buFontTx/>
              <a:buNone/>
            </a:pPr>
            <a:r>
              <a:rPr lang="ja-JP" altLang="en-US" sz="1800">
                <a:latin typeface="Times New Roman" panose="02020603050405020304" pitchFamily="18" charset="0"/>
                <a:cs typeface="Times New Roman" panose="02020603050405020304" pitchFamily="18" charset="0"/>
              </a:rPr>
              <a:t>受入下限値</a:t>
            </a:r>
            <a:endParaRPr lang="en-US" altLang="ja-JP" sz="1800">
              <a:latin typeface="Times New Roman" panose="02020603050405020304" pitchFamily="18" charset="0"/>
              <a:cs typeface="Times New Roman" panose="02020603050405020304" pitchFamily="18" charset="0"/>
            </a:endParaRPr>
          </a:p>
          <a:p>
            <a:pPr algn="ctr" eaLnBrk="1" hangingPunct="1">
              <a:spcBef>
                <a:spcPct val="0"/>
              </a:spcBef>
              <a:buFontTx/>
              <a:buNone/>
            </a:pPr>
            <a:r>
              <a:rPr lang="en-US" altLang="ja-JP" sz="1800" i="1">
                <a:latin typeface="Times New Roman" panose="02020603050405020304" pitchFamily="18" charset="0"/>
                <a:cs typeface="Times New Roman" panose="02020603050405020304" pitchFamily="18" charset="0"/>
              </a:rPr>
              <a:t>A</a:t>
            </a:r>
            <a:r>
              <a:rPr lang="en-US" altLang="ja-JP" sz="1800" baseline="-25000">
                <a:latin typeface="Times New Roman" panose="02020603050405020304" pitchFamily="18" charset="0"/>
                <a:cs typeface="Times New Roman" panose="02020603050405020304" pitchFamily="18" charset="0"/>
              </a:rPr>
              <a:t>L</a:t>
            </a:r>
            <a:endParaRPr lang="ja-JP" altLang="en-US" sz="1800" baseline="-25000">
              <a:latin typeface="Times New Roman" panose="02020603050405020304" pitchFamily="18" charset="0"/>
              <a:cs typeface="Times New Roman" panose="02020603050405020304" pitchFamily="18" charset="0"/>
            </a:endParaRPr>
          </a:p>
        </p:txBody>
      </p:sp>
      <p:sp>
        <p:nvSpPr>
          <p:cNvPr id="14347" name="テキスト ボックス 28">
            <a:extLst>
              <a:ext uri="{FF2B5EF4-FFF2-40B4-BE49-F238E27FC236}">
                <a16:creationId xmlns:a16="http://schemas.microsoft.com/office/drawing/2014/main" xmlns="" id="{157F74CC-A0D1-409A-BCED-D0FA60B482D8}"/>
              </a:ext>
            </a:extLst>
          </p:cNvPr>
          <p:cNvSpPr txBox="1">
            <a:spLocks noChangeArrowheads="1"/>
          </p:cNvSpPr>
          <p:nvPr/>
        </p:nvSpPr>
        <p:spPr bwMode="auto">
          <a:xfrm>
            <a:off x="1150938" y="3211513"/>
            <a:ext cx="1441450" cy="369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a:latin typeface="Times New Roman" panose="02020603050405020304" pitchFamily="18" charset="0"/>
                <a:cs typeface="Times New Roman" panose="02020603050405020304" pitchFamily="18" charset="0"/>
              </a:rPr>
              <a:t>ガードバンド</a:t>
            </a:r>
          </a:p>
        </p:txBody>
      </p:sp>
      <p:sp>
        <p:nvSpPr>
          <p:cNvPr id="14348" name="テキスト ボックス 32">
            <a:extLst>
              <a:ext uri="{FF2B5EF4-FFF2-40B4-BE49-F238E27FC236}">
                <a16:creationId xmlns:a16="http://schemas.microsoft.com/office/drawing/2014/main" xmlns="" id="{3D8A8063-319E-4587-8402-52C7F271F908}"/>
              </a:ext>
            </a:extLst>
          </p:cNvPr>
          <p:cNvSpPr txBox="1">
            <a:spLocks noChangeArrowheads="1"/>
          </p:cNvSpPr>
          <p:nvPr/>
        </p:nvSpPr>
        <p:spPr bwMode="auto">
          <a:xfrm>
            <a:off x="6224588" y="3216275"/>
            <a:ext cx="1439862"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a:latin typeface="Times New Roman" panose="02020603050405020304" pitchFamily="18" charset="0"/>
                <a:cs typeface="Times New Roman" panose="02020603050405020304" pitchFamily="18" charset="0"/>
              </a:rPr>
              <a:t>ガードバンド</a:t>
            </a:r>
          </a:p>
        </p:txBody>
      </p:sp>
      <p:sp>
        <p:nvSpPr>
          <p:cNvPr id="14349" name="テキスト ボックス 33">
            <a:extLst>
              <a:ext uri="{FF2B5EF4-FFF2-40B4-BE49-F238E27FC236}">
                <a16:creationId xmlns:a16="http://schemas.microsoft.com/office/drawing/2014/main" xmlns="" id="{20945B0A-F889-4FA9-BE4C-2A15A60B62B0}"/>
              </a:ext>
            </a:extLst>
          </p:cNvPr>
          <p:cNvSpPr txBox="1">
            <a:spLocks noChangeArrowheads="1"/>
          </p:cNvSpPr>
          <p:nvPr/>
        </p:nvSpPr>
        <p:spPr bwMode="auto">
          <a:xfrm>
            <a:off x="5338763" y="4162425"/>
            <a:ext cx="1825625" cy="1200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en-US" altLang="ja-JP" sz="1800">
                <a:latin typeface="Times New Roman" panose="02020603050405020304" pitchFamily="18" charset="0"/>
                <a:cs typeface="Times New Roman" panose="02020603050405020304" pitchFamily="18" charset="0"/>
              </a:rPr>
              <a:t>Upper</a:t>
            </a:r>
          </a:p>
          <a:p>
            <a:pPr algn="ctr" eaLnBrk="1" hangingPunct="1">
              <a:spcBef>
                <a:spcPct val="0"/>
              </a:spcBef>
              <a:buFontTx/>
              <a:buNone/>
            </a:pPr>
            <a:r>
              <a:rPr lang="en-US" altLang="ja-JP" sz="1800">
                <a:latin typeface="Times New Roman" panose="02020603050405020304" pitchFamily="18" charset="0"/>
                <a:cs typeface="Times New Roman" panose="02020603050405020304" pitchFamily="18" charset="0"/>
              </a:rPr>
              <a:t>Acceptance Limit</a:t>
            </a:r>
          </a:p>
          <a:p>
            <a:pPr algn="ctr" eaLnBrk="1" hangingPunct="1">
              <a:spcBef>
                <a:spcPct val="0"/>
              </a:spcBef>
              <a:buFontTx/>
              <a:buNone/>
            </a:pPr>
            <a:r>
              <a:rPr lang="ja-JP" altLang="en-US" sz="1800">
                <a:latin typeface="Times New Roman" panose="02020603050405020304" pitchFamily="18" charset="0"/>
                <a:cs typeface="Times New Roman" panose="02020603050405020304" pitchFamily="18" charset="0"/>
              </a:rPr>
              <a:t>受入上限値</a:t>
            </a:r>
            <a:endParaRPr lang="en-US" altLang="ja-JP" sz="1800">
              <a:latin typeface="Times New Roman" panose="02020603050405020304" pitchFamily="18" charset="0"/>
              <a:cs typeface="Times New Roman" panose="02020603050405020304" pitchFamily="18" charset="0"/>
            </a:endParaRPr>
          </a:p>
          <a:p>
            <a:pPr algn="ctr" eaLnBrk="1" hangingPunct="1">
              <a:spcBef>
                <a:spcPct val="0"/>
              </a:spcBef>
              <a:buFontTx/>
              <a:buNone/>
            </a:pPr>
            <a:r>
              <a:rPr lang="en-US" altLang="ja-JP" sz="1800" i="1">
                <a:latin typeface="Times New Roman" panose="02020603050405020304" pitchFamily="18" charset="0"/>
                <a:cs typeface="Times New Roman" panose="02020603050405020304" pitchFamily="18" charset="0"/>
              </a:rPr>
              <a:t>A</a:t>
            </a:r>
            <a:r>
              <a:rPr lang="en-US" altLang="ja-JP" sz="1800" baseline="-25000">
                <a:latin typeface="Times New Roman" panose="02020603050405020304" pitchFamily="18" charset="0"/>
                <a:cs typeface="Times New Roman" panose="02020603050405020304" pitchFamily="18" charset="0"/>
              </a:rPr>
              <a:t>U</a:t>
            </a:r>
            <a:endParaRPr lang="ja-JP" altLang="en-US" sz="1800" baseline="-25000">
              <a:latin typeface="Times New Roman" panose="02020603050405020304" pitchFamily="18" charset="0"/>
              <a:cs typeface="Times New Roman" panose="02020603050405020304" pitchFamily="18" charset="0"/>
            </a:endParaRPr>
          </a:p>
        </p:txBody>
      </p:sp>
      <p:sp>
        <p:nvSpPr>
          <p:cNvPr id="14350" name="テキスト ボックス 34">
            <a:extLst>
              <a:ext uri="{FF2B5EF4-FFF2-40B4-BE49-F238E27FC236}">
                <a16:creationId xmlns:a16="http://schemas.microsoft.com/office/drawing/2014/main" xmlns="" id="{D748C2F1-7C38-438E-853A-E53A9A68726A}"/>
              </a:ext>
            </a:extLst>
          </p:cNvPr>
          <p:cNvSpPr txBox="1">
            <a:spLocks noChangeArrowheads="1"/>
          </p:cNvSpPr>
          <p:nvPr/>
        </p:nvSpPr>
        <p:spPr bwMode="auto">
          <a:xfrm>
            <a:off x="6862763" y="1809750"/>
            <a:ext cx="1670050" cy="12017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en-US" altLang="ja-JP" sz="1800">
                <a:latin typeface="Times New Roman" panose="02020603050405020304" pitchFamily="18" charset="0"/>
                <a:cs typeface="Times New Roman" panose="02020603050405020304" pitchFamily="18" charset="0"/>
              </a:rPr>
              <a:t>Upper</a:t>
            </a:r>
          </a:p>
          <a:p>
            <a:pPr algn="ctr" eaLnBrk="1" hangingPunct="1">
              <a:spcBef>
                <a:spcPct val="0"/>
              </a:spcBef>
              <a:buFontTx/>
              <a:buNone/>
            </a:pPr>
            <a:r>
              <a:rPr lang="en-US" altLang="ja-JP" sz="1800">
                <a:latin typeface="Times New Roman" panose="02020603050405020304" pitchFamily="18" charset="0"/>
                <a:cs typeface="Times New Roman" panose="02020603050405020304" pitchFamily="18" charset="0"/>
              </a:rPr>
              <a:t>Tolerance Limit</a:t>
            </a:r>
          </a:p>
          <a:p>
            <a:pPr algn="ctr" eaLnBrk="1" hangingPunct="1">
              <a:spcBef>
                <a:spcPct val="0"/>
              </a:spcBef>
              <a:buFontTx/>
              <a:buNone/>
            </a:pPr>
            <a:r>
              <a:rPr lang="ja-JP" altLang="en-US" sz="1800">
                <a:latin typeface="Times New Roman" panose="02020603050405020304" pitchFamily="18" charset="0"/>
                <a:cs typeface="Times New Roman" panose="02020603050405020304" pitchFamily="18" charset="0"/>
              </a:rPr>
              <a:t>許容上限値</a:t>
            </a:r>
            <a:endParaRPr lang="en-US" altLang="ja-JP" sz="1800">
              <a:latin typeface="Times New Roman" panose="02020603050405020304" pitchFamily="18" charset="0"/>
              <a:cs typeface="Times New Roman" panose="02020603050405020304" pitchFamily="18" charset="0"/>
            </a:endParaRPr>
          </a:p>
          <a:p>
            <a:pPr algn="ctr" eaLnBrk="1" hangingPunct="1">
              <a:spcBef>
                <a:spcPct val="0"/>
              </a:spcBef>
              <a:buFontTx/>
              <a:buNone/>
            </a:pPr>
            <a:r>
              <a:rPr lang="en-US" altLang="ja-JP" sz="1800" i="1">
                <a:latin typeface="Times New Roman" panose="02020603050405020304" pitchFamily="18" charset="0"/>
                <a:cs typeface="Times New Roman" panose="02020603050405020304" pitchFamily="18" charset="0"/>
              </a:rPr>
              <a:t>T</a:t>
            </a:r>
            <a:r>
              <a:rPr lang="en-US" altLang="ja-JP" sz="1800" baseline="-25000">
                <a:latin typeface="Times New Roman" panose="02020603050405020304" pitchFamily="18" charset="0"/>
                <a:cs typeface="Times New Roman" panose="02020603050405020304" pitchFamily="18" charset="0"/>
              </a:rPr>
              <a:t>U</a:t>
            </a:r>
            <a:endParaRPr lang="ja-JP" altLang="en-US" sz="1800" baseline="-25000">
              <a:latin typeface="Times New Roman" panose="02020603050405020304" pitchFamily="18" charset="0"/>
              <a:cs typeface="Times New Roman" panose="02020603050405020304" pitchFamily="18" charset="0"/>
            </a:endParaRPr>
          </a:p>
        </p:txBody>
      </p:sp>
      <p:cxnSp>
        <p:nvCxnSpPr>
          <p:cNvPr id="15" name="直線矢印コネクタ 14">
            <a:extLst>
              <a:ext uri="{FF2B5EF4-FFF2-40B4-BE49-F238E27FC236}">
                <a16:creationId xmlns:a16="http://schemas.microsoft.com/office/drawing/2014/main" xmlns="" id="{F5EEFB08-946C-4086-A251-3DFF14A04093}"/>
              </a:ext>
            </a:extLst>
          </p:cNvPr>
          <p:cNvCxnSpPr/>
          <p:nvPr/>
        </p:nvCxnSpPr>
        <p:spPr>
          <a:xfrm>
            <a:off x="2555875" y="3216275"/>
            <a:ext cx="3683000" cy="0"/>
          </a:xfrm>
          <a:prstGeom prst="straightConnector1">
            <a:avLst/>
          </a:prstGeom>
          <a:ln>
            <a:solidFill>
              <a:schemeClr val="tx1"/>
            </a:solidFill>
            <a:headEnd type="arrow"/>
            <a:tailEnd type="arrow"/>
          </a:ln>
        </p:spPr>
        <p:style>
          <a:lnRef idx="1">
            <a:schemeClr val="accent1"/>
          </a:lnRef>
          <a:fillRef idx="0">
            <a:schemeClr val="accent1"/>
          </a:fillRef>
          <a:effectRef idx="0">
            <a:schemeClr val="accent1"/>
          </a:effectRef>
          <a:fontRef idx="minor">
            <a:schemeClr val="tx1"/>
          </a:fontRef>
        </p:style>
      </p:cxnSp>
      <p:sp>
        <p:nvSpPr>
          <p:cNvPr id="14352" name="テキスト ボックス 36">
            <a:extLst>
              <a:ext uri="{FF2B5EF4-FFF2-40B4-BE49-F238E27FC236}">
                <a16:creationId xmlns:a16="http://schemas.microsoft.com/office/drawing/2014/main" xmlns="" id="{9A563A3E-8A0D-4DE5-AEA1-B317DC5E082D}"/>
              </a:ext>
            </a:extLst>
          </p:cNvPr>
          <p:cNvSpPr txBox="1">
            <a:spLocks noChangeArrowheads="1"/>
          </p:cNvSpPr>
          <p:nvPr/>
        </p:nvSpPr>
        <p:spPr bwMode="auto">
          <a:xfrm>
            <a:off x="3100388" y="2921000"/>
            <a:ext cx="2592387" cy="646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en-US" altLang="ja-JP" sz="1800">
                <a:latin typeface="Times New Roman" panose="02020603050405020304" pitchFamily="18" charset="0"/>
                <a:cs typeface="Times New Roman" panose="02020603050405020304" pitchFamily="18" charset="0"/>
              </a:rPr>
              <a:t>Acceptance Interval</a:t>
            </a:r>
          </a:p>
          <a:p>
            <a:pPr algn="ctr" eaLnBrk="1" hangingPunct="1">
              <a:spcBef>
                <a:spcPct val="0"/>
              </a:spcBef>
              <a:buFontTx/>
              <a:buNone/>
            </a:pPr>
            <a:r>
              <a:rPr lang="ja-JP" altLang="en-US" sz="1800">
                <a:latin typeface="Times New Roman" panose="02020603050405020304" pitchFamily="18" charset="0"/>
                <a:cs typeface="Times New Roman" panose="02020603050405020304" pitchFamily="18" charset="0"/>
              </a:rPr>
              <a:t>受入幅</a:t>
            </a:r>
          </a:p>
        </p:txBody>
      </p:sp>
      <p:cxnSp>
        <p:nvCxnSpPr>
          <p:cNvPr id="17" name="直線矢印コネクタ 16">
            <a:extLst>
              <a:ext uri="{FF2B5EF4-FFF2-40B4-BE49-F238E27FC236}">
                <a16:creationId xmlns:a16="http://schemas.microsoft.com/office/drawing/2014/main" xmlns="" id="{389F2C73-727E-41A2-A32D-107DD5FF1DC6}"/>
              </a:ext>
            </a:extLst>
          </p:cNvPr>
          <p:cNvCxnSpPr/>
          <p:nvPr/>
        </p:nvCxnSpPr>
        <p:spPr>
          <a:xfrm>
            <a:off x="1111250" y="3933825"/>
            <a:ext cx="6553200" cy="0"/>
          </a:xfrm>
          <a:prstGeom prst="straightConnector1">
            <a:avLst/>
          </a:prstGeom>
          <a:ln>
            <a:solidFill>
              <a:schemeClr val="tx1"/>
            </a:solidFill>
            <a:headEnd type="arrow"/>
            <a:tailEnd type="arrow"/>
          </a:ln>
        </p:spPr>
        <p:style>
          <a:lnRef idx="1">
            <a:schemeClr val="accent1"/>
          </a:lnRef>
          <a:fillRef idx="0">
            <a:schemeClr val="accent1"/>
          </a:fillRef>
          <a:effectRef idx="0">
            <a:schemeClr val="accent1"/>
          </a:effectRef>
          <a:fontRef idx="minor">
            <a:schemeClr val="tx1"/>
          </a:fontRef>
        </p:style>
      </p:cxnSp>
      <p:sp>
        <p:nvSpPr>
          <p:cNvPr id="14354" name="テキスト ボックス 43">
            <a:extLst>
              <a:ext uri="{FF2B5EF4-FFF2-40B4-BE49-F238E27FC236}">
                <a16:creationId xmlns:a16="http://schemas.microsoft.com/office/drawing/2014/main" xmlns="" id="{B08530D8-026A-42C2-B49A-19E10BD00C5A}"/>
              </a:ext>
            </a:extLst>
          </p:cNvPr>
          <p:cNvSpPr txBox="1">
            <a:spLocks noChangeArrowheads="1"/>
          </p:cNvSpPr>
          <p:nvPr/>
        </p:nvSpPr>
        <p:spPr bwMode="auto">
          <a:xfrm>
            <a:off x="3100388" y="3621088"/>
            <a:ext cx="2592387" cy="6461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en-US" altLang="ja-JP" sz="1800">
                <a:latin typeface="Times New Roman" panose="02020603050405020304" pitchFamily="18" charset="0"/>
                <a:cs typeface="Times New Roman" panose="02020603050405020304" pitchFamily="18" charset="0"/>
              </a:rPr>
              <a:t>Tolerance Interval</a:t>
            </a:r>
          </a:p>
          <a:p>
            <a:pPr algn="ctr" eaLnBrk="1" hangingPunct="1">
              <a:spcBef>
                <a:spcPct val="0"/>
              </a:spcBef>
              <a:buFontTx/>
              <a:buNone/>
            </a:pPr>
            <a:r>
              <a:rPr lang="ja-JP" altLang="en-US" sz="1800">
                <a:latin typeface="Times New Roman" panose="02020603050405020304" pitchFamily="18" charset="0"/>
                <a:cs typeface="Times New Roman" panose="02020603050405020304" pitchFamily="18" charset="0"/>
              </a:rPr>
              <a:t>許容幅：</a:t>
            </a:r>
            <a:r>
              <a:rPr lang="en-US" altLang="ja-JP" sz="1800" i="1">
                <a:latin typeface="Times New Roman" panose="02020603050405020304" pitchFamily="18" charset="0"/>
                <a:cs typeface="Times New Roman" panose="02020603050405020304" pitchFamily="18" charset="0"/>
              </a:rPr>
              <a:t>T</a:t>
            </a:r>
            <a:r>
              <a:rPr lang="en-US" altLang="ja-JP" sz="1800">
                <a:latin typeface="Times New Roman" panose="02020603050405020304" pitchFamily="18" charset="0"/>
                <a:cs typeface="Times New Roman" panose="02020603050405020304" pitchFamily="18" charset="0"/>
              </a:rPr>
              <a:t>=</a:t>
            </a:r>
            <a:r>
              <a:rPr lang="en-US" altLang="ja-JP" sz="1800" i="1">
                <a:latin typeface="Times New Roman" panose="02020603050405020304" pitchFamily="18" charset="0"/>
                <a:cs typeface="Times New Roman" panose="02020603050405020304" pitchFamily="18" charset="0"/>
              </a:rPr>
              <a:t>T</a:t>
            </a:r>
            <a:r>
              <a:rPr lang="en-US" altLang="ja-JP" sz="1800" baseline="-25000">
                <a:latin typeface="Times New Roman" panose="02020603050405020304" pitchFamily="18" charset="0"/>
                <a:cs typeface="Times New Roman" panose="02020603050405020304" pitchFamily="18" charset="0"/>
              </a:rPr>
              <a:t>U</a:t>
            </a:r>
            <a:r>
              <a:rPr lang="en-US" altLang="ja-JP" sz="1800">
                <a:latin typeface="Times New Roman" panose="02020603050405020304" pitchFamily="18" charset="0"/>
                <a:cs typeface="Times New Roman" panose="02020603050405020304" pitchFamily="18" charset="0"/>
              </a:rPr>
              <a:t>-</a:t>
            </a:r>
            <a:r>
              <a:rPr lang="en-US" altLang="ja-JP" sz="1800" i="1">
                <a:latin typeface="Times New Roman" panose="02020603050405020304" pitchFamily="18" charset="0"/>
                <a:cs typeface="Times New Roman" panose="02020603050405020304" pitchFamily="18" charset="0"/>
              </a:rPr>
              <a:t>T</a:t>
            </a:r>
            <a:r>
              <a:rPr lang="en-US" altLang="ja-JP" sz="1800" baseline="-25000">
                <a:latin typeface="Times New Roman" panose="02020603050405020304" pitchFamily="18" charset="0"/>
                <a:cs typeface="Times New Roman" panose="02020603050405020304" pitchFamily="18" charset="0"/>
              </a:rPr>
              <a:t>L</a:t>
            </a:r>
            <a:endParaRPr lang="ja-JP" altLang="en-US" sz="1800" baseline="-25000">
              <a:latin typeface="Times New Roman" panose="02020603050405020304" pitchFamily="18" charset="0"/>
              <a:cs typeface="Times New Roman" panose="02020603050405020304" pitchFamily="18" charset="0"/>
            </a:endParaRPr>
          </a:p>
        </p:txBody>
      </p:sp>
      <p:sp>
        <p:nvSpPr>
          <p:cNvPr id="14355" name="テキスト ボックス 39">
            <a:extLst>
              <a:ext uri="{FF2B5EF4-FFF2-40B4-BE49-F238E27FC236}">
                <a16:creationId xmlns:a16="http://schemas.microsoft.com/office/drawing/2014/main" xmlns="" id="{2CB62DF4-0EA0-40D1-B087-8221A29DA4B3}"/>
              </a:ext>
            </a:extLst>
          </p:cNvPr>
          <p:cNvSpPr txBox="1">
            <a:spLocks noChangeArrowheads="1"/>
          </p:cNvSpPr>
          <p:nvPr/>
        </p:nvSpPr>
        <p:spPr bwMode="auto">
          <a:xfrm>
            <a:off x="1476375" y="5949950"/>
            <a:ext cx="5832475" cy="3683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a:latin typeface="Times New Roman" panose="02020603050405020304" pitchFamily="18" charset="0"/>
                <a:cs typeface="Times New Roman" panose="02020603050405020304" pitchFamily="18" charset="0"/>
              </a:rPr>
              <a:t>注：日本語訳は厳密なものではありません。</a:t>
            </a:r>
          </a:p>
        </p:txBody>
      </p:sp>
      <p:cxnSp>
        <p:nvCxnSpPr>
          <p:cNvPr id="20" name="直線矢印コネクタ 19">
            <a:extLst>
              <a:ext uri="{FF2B5EF4-FFF2-40B4-BE49-F238E27FC236}">
                <a16:creationId xmlns:a16="http://schemas.microsoft.com/office/drawing/2014/main" xmlns="" id="{6481D814-FA1C-4DA1-8326-30B184DD75B5}"/>
              </a:ext>
            </a:extLst>
          </p:cNvPr>
          <p:cNvCxnSpPr/>
          <p:nvPr/>
        </p:nvCxnSpPr>
        <p:spPr>
          <a:xfrm>
            <a:off x="6238875" y="3216275"/>
            <a:ext cx="1439863" cy="0"/>
          </a:xfrm>
          <a:prstGeom prst="straightConnector1">
            <a:avLst/>
          </a:prstGeom>
          <a:ln>
            <a:solidFill>
              <a:schemeClr val="tx1"/>
            </a:solidFill>
            <a:headEnd type="arrow"/>
            <a:tailEnd type="arrow"/>
          </a:ln>
        </p:spPr>
        <p:style>
          <a:lnRef idx="1">
            <a:schemeClr val="accent1"/>
          </a:lnRef>
          <a:fillRef idx="0">
            <a:schemeClr val="accent1"/>
          </a:fillRef>
          <a:effectRef idx="0">
            <a:schemeClr val="accent1"/>
          </a:effectRef>
          <a:fontRef idx="minor">
            <a:schemeClr val="tx1"/>
          </a:fontRef>
        </p:style>
      </p:cxn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タイトル 1">
            <a:extLst>
              <a:ext uri="{FF2B5EF4-FFF2-40B4-BE49-F238E27FC236}">
                <a16:creationId xmlns:a16="http://schemas.microsoft.com/office/drawing/2014/main" xmlns="" id="{33F87DCB-7C7A-4422-944A-7241EEB3C4A3}"/>
              </a:ext>
            </a:extLst>
          </p:cNvPr>
          <p:cNvSpPr>
            <a:spLocks noGrp="1" noChangeArrowheads="1"/>
          </p:cNvSpPr>
          <p:nvPr>
            <p:ph type="title"/>
          </p:nvPr>
        </p:nvSpPr>
        <p:spPr>
          <a:xfrm>
            <a:off x="228600" y="0"/>
            <a:ext cx="8763000" cy="685800"/>
          </a:xfrm>
        </p:spPr>
        <p:txBody>
          <a:bodyPr/>
          <a:lstStyle/>
          <a:p>
            <a:r>
              <a:rPr lang="ja-JP" altLang="en-US" dirty="0">
                <a:solidFill>
                  <a:schemeClr val="tx1"/>
                </a:solidFill>
                <a:latin typeface="Times New Roman" panose="02020603050405020304" pitchFamily="18" charset="0"/>
                <a:cs typeface="Times New Roman" panose="02020603050405020304" pitchFamily="18" charset="0"/>
              </a:rPr>
              <a:t>合否判定と不確かさに関する用語</a:t>
            </a:r>
          </a:p>
        </p:txBody>
      </p:sp>
      <p:sp>
        <p:nvSpPr>
          <p:cNvPr id="3" name="コンテンツ プレースホルダー 1">
            <a:extLst>
              <a:ext uri="{FF2B5EF4-FFF2-40B4-BE49-F238E27FC236}">
                <a16:creationId xmlns:a16="http://schemas.microsoft.com/office/drawing/2014/main" xmlns="" id="{9D8E1F90-EA24-419A-B10C-3EC2BA3CF63F}"/>
              </a:ext>
            </a:extLst>
          </p:cNvPr>
          <p:cNvSpPr txBox="1">
            <a:spLocks/>
          </p:cNvSpPr>
          <p:nvPr/>
        </p:nvSpPr>
        <p:spPr>
          <a:xfrm>
            <a:off x="457200" y="1600200"/>
            <a:ext cx="8229600" cy="2189163"/>
          </a:xfrm>
          <a:prstGeom prst="rect">
            <a:avLst/>
          </a:prstGeom>
        </p:spPr>
        <p:txBody>
          <a:bodyPr/>
          <a:lstStyle>
            <a:lvl1pPr marL="342900" indent="-342900" algn="l" rtl="0" eaLnBrk="0" fontAlgn="base" hangingPunct="0">
              <a:spcBef>
                <a:spcPct val="20000"/>
              </a:spcBef>
              <a:spcAft>
                <a:spcPct val="0"/>
              </a:spcAft>
              <a:buChar char="•"/>
              <a:defRPr kumimoji="1"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kumimoji="1" sz="2800">
                <a:solidFill>
                  <a:schemeClr val="tx1"/>
                </a:solidFill>
                <a:latin typeface="+mn-lt"/>
                <a:ea typeface="+mn-ea"/>
              </a:defRPr>
            </a:lvl2pPr>
            <a:lvl3pPr marL="1143000" indent="-228600" algn="l" rtl="0" eaLnBrk="0" fontAlgn="base" hangingPunct="0">
              <a:spcBef>
                <a:spcPct val="20000"/>
              </a:spcBef>
              <a:spcAft>
                <a:spcPct val="0"/>
              </a:spcAft>
              <a:buChar char="•"/>
              <a:defRPr kumimoji="1" sz="2400">
                <a:solidFill>
                  <a:schemeClr val="tx1"/>
                </a:solidFill>
                <a:latin typeface="+mn-lt"/>
                <a:ea typeface="+mn-ea"/>
              </a:defRPr>
            </a:lvl3pPr>
            <a:lvl4pPr marL="1600200" indent="-228600" algn="l" rtl="0" eaLnBrk="0" fontAlgn="base" hangingPunct="0">
              <a:spcBef>
                <a:spcPct val="20000"/>
              </a:spcBef>
              <a:spcAft>
                <a:spcPct val="0"/>
              </a:spcAft>
              <a:buChar char="–"/>
              <a:defRPr kumimoji="1" sz="2000">
                <a:solidFill>
                  <a:schemeClr val="tx1"/>
                </a:solidFill>
                <a:latin typeface="+mn-lt"/>
                <a:ea typeface="+mn-ea"/>
              </a:defRPr>
            </a:lvl4pPr>
            <a:lvl5pPr marL="2057400" indent="-228600" algn="l" rtl="0" eaLnBrk="0" fontAlgn="base" hangingPunct="0">
              <a:spcBef>
                <a:spcPct val="20000"/>
              </a:spcBef>
              <a:spcAft>
                <a:spcPct val="0"/>
              </a:spcAft>
              <a:buChar char="»"/>
              <a:defRPr kumimoji="1" sz="2000">
                <a:solidFill>
                  <a:schemeClr val="tx1"/>
                </a:solidFill>
                <a:latin typeface="+mn-lt"/>
                <a:ea typeface="+mn-ea"/>
              </a:defRPr>
            </a:lvl5pPr>
            <a:lvl6pPr marL="2514600" indent="-228600" algn="l" rtl="0" fontAlgn="base">
              <a:spcBef>
                <a:spcPct val="20000"/>
              </a:spcBef>
              <a:spcAft>
                <a:spcPct val="0"/>
              </a:spcAft>
              <a:buChar char="»"/>
              <a:defRPr kumimoji="1" sz="2000">
                <a:solidFill>
                  <a:schemeClr val="tx1"/>
                </a:solidFill>
                <a:latin typeface="+mn-lt"/>
                <a:ea typeface="+mn-ea"/>
              </a:defRPr>
            </a:lvl6pPr>
            <a:lvl7pPr marL="2971800" indent="-228600" algn="l" rtl="0" fontAlgn="base">
              <a:spcBef>
                <a:spcPct val="20000"/>
              </a:spcBef>
              <a:spcAft>
                <a:spcPct val="0"/>
              </a:spcAft>
              <a:buChar char="»"/>
              <a:defRPr kumimoji="1" sz="2000">
                <a:solidFill>
                  <a:schemeClr val="tx1"/>
                </a:solidFill>
                <a:latin typeface="+mn-lt"/>
                <a:ea typeface="+mn-ea"/>
              </a:defRPr>
            </a:lvl7pPr>
            <a:lvl8pPr marL="3429000" indent="-228600" algn="l" rtl="0" fontAlgn="base">
              <a:spcBef>
                <a:spcPct val="20000"/>
              </a:spcBef>
              <a:spcAft>
                <a:spcPct val="0"/>
              </a:spcAft>
              <a:buChar char="»"/>
              <a:defRPr kumimoji="1" sz="2000">
                <a:solidFill>
                  <a:schemeClr val="tx1"/>
                </a:solidFill>
                <a:latin typeface="+mn-lt"/>
                <a:ea typeface="+mn-ea"/>
              </a:defRPr>
            </a:lvl8pPr>
            <a:lvl9pPr marL="3886200" indent="-228600" algn="l" rtl="0" fontAlgn="base">
              <a:spcBef>
                <a:spcPct val="20000"/>
              </a:spcBef>
              <a:spcAft>
                <a:spcPct val="0"/>
              </a:spcAft>
              <a:buChar char="»"/>
              <a:defRPr kumimoji="1" sz="2000">
                <a:solidFill>
                  <a:schemeClr val="tx1"/>
                </a:solidFill>
                <a:latin typeface="+mn-lt"/>
                <a:ea typeface="+mn-ea"/>
              </a:defRPr>
            </a:lvl9pPr>
          </a:lstStyle>
          <a:p>
            <a:pPr>
              <a:defRPr/>
            </a:pPr>
            <a:r>
              <a:rPr lang="ja-JP" altLang="en-US" kern="0" dirty="0">
                <a:latin typeface="Times New Roman" pitchFamily="18" charset="0"/>
                <a:cs typeface="Times New Roman" pitchFamily="18" charset="0"/>
              </a:rPr>
              <a:t>許容限界（上限・下限）値・</a:t>
            </a:r>
            <a:r>
              <a:rPr lang="en-US" altLang="ja-JP" i="1" kern="0" dirty="0">
                <a:latin typeface="Times New Roman" pitchFamily="18" charset="0"/>
                <a:cs typeface="Times New Roman" pitchFamily="18" charset="0"/>
              </a:rPr>
              <a:t>T</a:t>
            </a:r>
            <a:r>
              <a:rPr lang="ja-JP" altLang="en-US" kern="0" dirty="0">
                <a:latin typeface="Times New Roman" pitchFamily="18" charset="0"/>
                <a:cs typeface="Times New Roman" pitchFamily="18" charset="0"/>
              </a:rPr>
              <a:t>：この範囲の中に入っていれば合格，という判断基準。</a:t>
            </a:r>
            <a:r>
              <a:rPr lang="ja-JP" altLang="en-US" kern="0" dirty="0">
                <a:solidFill>
                  <a:srgbClr val="FF0000"/>
                </a:solidFill>
                <a:latin typeface="Times New Roman" pitchFamily="18" charset="0"/>
                <a:cs typeface="Times New Roman" pitchFamily="18" charset="0"/>
              </a:rPr>
              <a:t>この判断基準は生産システム，測定システムの性質から決められるものではない！</a:t>
            </a:r>
            <a:r>
              <a:rPr lang="ja-JP" altLang="en-US" kern="0" dirty="0">
                <a:latin typeface="Times New Roman" pitchFamily="18" charset="0"/>
                <a:cs typeface="Times New Roman" pitchFamily="18" charset="0"/>
              </a:rPr>
              <a:t>これは，この範囲から外れると部品が組み込めない・不良品になる（製品スペックからの要件），この範囲から外れると健康被害が出る（これまでの知見・法律）など，測定とは関係のないところから決められる。</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タイトル 1">
            <a:extLst>
              <a:ext uri="{FF2B5EF4-FFF2-40B4-BE49-F238E27FC236}">
                <a16:creationId xmlns:a16="http://schemas.microsoft.com/office/drawing/2014/main" xmlns="" id="{0B43BC30-871B-45F4-B976-023664D252FE}"/>
              </a:ext>
            </a:extLst>
          </p:cNvPr>
          <p:cNvSpPr>
            <a:spLocks noGrp="1" noChangeArrowheads="1"/>
          </p:cNvSpPr>
          <p:nvPr>
            <p:ph type="title"/>
          </p:nvPr>
        </p:nvSpPr>
        <p:spPr>
          <a:xfrm>
            <a:off x="228600" y="0"/>
            <a:ext cx="8763000" cy="685800"/>
          </a:xfrm>
        </p:spPr>
        <p:txBody>
          <a:bodyPr/>
          <a:lstStyle/>
          <a:p>
            <a:r>
              <a:rPr lang="ja-JP" altLang="en-US" dirty="0">
                <a:solidFill>
                  <a:schemeClr val="tx1"/>
                </a:solidFill>
                <a:latin typeface="Times New Roman" panose="02020603050405020304" pitchFamily="18" charset="0"/>
                <a:cs typeface="Times New Roman" panose="02020603050405020304" pitchFamily="18" charset="0"/>
              </a:rPr>
              <a:t>合否判定と不確かさに関する用語</a:t>
            </a:r>
          </a:p>
        </p:txBody>
      </p:sp>
      <p:sp>
        <p:nvSpPr>
          <p:cNvPr id="3" name="コンテンツ プレースホルダー 1">
            <a:extLst>
              <a:ext uri="{FF2B5EF4-FFF2-40B4-BE49-F238E27FC236}">
                <a16:creationId xmlns:a16="http://schemas.microsoft.com/office/drawing/2014/main" xmlns="" id="{4F03B8BC-F198-478B-8567-26309C4458F2}"/>
              </a:ext>
            </a:extLst>
          </p:cNvPr>
          <p:cNvSpPr txBox="1">
            <a:spLocks/>
          </p:cNvSpPr>
          <p:nvPr/>
        </p:nvSpPr>
        <p:spPr>
          <a:xfrm>
            <a:off x="457200" y="1341438"/>
            <a:ext cx="8435975" cy="2189162"/>
          </a:xfrm>
          <a:prstGeom prst="rect">
            <a:avLst/>
          </a:prstGeom>
        </p:spPr>
        <p:txBody>
          <a:bodyPr/>
          <a:lstStyle>
            <a:lvl1pPr marL="342900" indent="-342900" algn="l" rtl="0" eaLnBrk="0" fontAlgn="base" hangingPunct="0">
              <a:spcBef>
                <a:spcPct val="20000"/>
              </a:spcBef>
              <a:spcAft>
                <a:spcPct val="0"/>
              </a:spcAft>
              <a:buChar char="•"/>
              <a:defRPr kumimoji="1"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kumimoji="1" sz="2800">
                <a:solidFill>
                  <a:schemeClr val="tx1"/>
                </a:solidFill>
                <a:latin typeface="+mn-lt"/>
                <a:ea typeface="+mn-ea"/>
              </a:defRPr>
            </a:lvl2pPr>
            <a:lvl3pPr marL="1143000" indent="-228600" algn="l" rtl="0" eaLnBrk="0" fontAlgn="base" hangingPunct="0">
              <a:spcBef>
                <a:spcPct val="20000"/>
              </a:spcBef>
              <a:spcAft>
                <a:spcPct val="0"/>
              </a:spcAft>
              <a:buChar char="•"/>
              <a:defRPr kumimoji="1" sz="2400">
                <a:solidFill>
                  <a:schemeClr val="tx1"/>
                </a:solidFill>
                <a:latin typeface="+mn-lt"/>
                <a:ea typeface="+mn-ea"/>
              </a:defRPr>
            </a:lvl3pPr>
            <a:lvl4pPr marL="1600200" indent="-228600" algn="l" rtl="0" eaLnBrk="0" fontAlgn="base" hangingPunct="0">
              <a:spcBef>
                <a:spcPct val="20000"/>
              </a:spcBef>
              <a:spcAft>
                <a:spcPct val="0"/>
              </a:spcAft>
              <a:buChar char="–"/>
              <a:defRPr kumimoji="1" sz="2000">
                <a:solidFill>
                  <a:schemeClr val="tx1"/>
                </a:solidFill>
                <a:latin typeface="+mn-lt"/>
                <a:ea typeface="+mn-ea"/>
              </a:defRPr>
            </a:lvl4pPr>
            <a:lvl5pPr marL="2057400" indent="-228600" algn="l" rtl="0" eaLnBrk="0" fontAlgn="base" hangingPunct="0">
              <a:spcBef>
                <a:spcPct val="20000"/>
              </a:spcBef>
              <a:spcAft>
                <a:spcPct val="0"/>
              </a:spcAft>
              <a:buChar char="»"/>
              <a:defRPr kumimoji="1" sz="2000">
                <a:solidFill>
                  <a:schemeClr val="tx1"/>
                </a:solidFill>
                <a:latin typeface="+mn-lt"/>
                <a:ea typeface="+mn-ea"/>
              </a:defRPr>
            </a:lvl5pPr>
            <a:lvl6pPr marL="2514600" indent="-228600" algn="l" rtl="0" fontAlgn="base">
              <a:spcBef>
                <a:spcPct val="20000"/>
              </a:spcBef>
              <a:spcAft>
                <a:spcPct val="0"/>
              </a:spcAft>
              <a:buChar char="»"/>
              <a:defRPr kumimoji="1" sz="2000">
                <a:solidFill>
                  <a:schemeClr val="tx1"/>
                </a:solidFill>
                <a:latin typeface="+mn-lt"/>
                <a:ea typeface="+mn-ea"/>
              </a:defRPr>
            </a:lvl6pPr>
            <a:lvl7pPr marL="2971800" indent="-228600" algn="l" rtl="0" fontAlgn="base">
              <a:spcBef>
                <a:spcPct val="20000"/>
              </a:spcBef>
              <a:spcAft>
                <a:spcPct val="0"/>
              </a:spcAft>
              <a:buChar char="»"/>
              <a:defRPr kumimoji="1" sz="2000">
                <a:solidFill>
                  <a:schemeClr val="tx1"/>
                </a:solidFill>
                <a:latin typeface="+mn-lt"/>
                <a:ea typeface="+mn-ea"/>
              </a:defRPr>
            </a:lvl7pPr>
            <a:lvl8pPr marL="3429000" indent="-228600" algn="l" rtl="0" fontAlgn="base">
              <a:spcBef>
                <a:spcPct val="20000"/>
              </a:spcBef>
              <a:spcAft>
                <a:spcPct val="0"/>
              </a:spcAft>
              <a:buChar char="»"/>
              <a:defRPr kumimoji="1" sz="2000">
                <a:solidFill>
                  <a:schemeClr val="tx1"/>
                </a:solidFill>
                <a:latin typeface="+mn-lt"/>
                <a:ea typeface="+mn-ea"/>
              </a:defRPr>
            </a:lvl8pPr>
            <a:lvl9pPr marL="3886200" indent="-228600" algn="l" rtl="0" fontAlgn="base">
              <a:spcBef>
                <a:spcPct val="20000"/>
              </a:spcBef>
              <a:spcAft>
                <a:spcPct val="0"/>
              </a:spcAft>
              <a:buChar char="»"/>
              <a:defRPr kumimoji="1" sz="2000">
                <a:solidFill>
                  <a:schemeClr val="tx1"/>
                </a:solidFill>
                <a:latin typeface="+mn-lt"/>
                <a:ea typeface="+mn-ea"/>
              </a:defRPr>
            </a:lvl9pPr>
          </a:lstStyle>
          <a:p>
            <a:pPr>
              <a:defRPr/>
            </a:pPr>
            <a:r>
              <a:rPr lang="ja-JP" altLang="en-US" kern="0" dirty="0">
                <a:latin typeface="Times New Roman" pitchFamily="18" charset="0"/>
                <a:cs typeface="Times New Roman" pitchFamily="18" charset="0"/>
              </a:rPr>
              <a:t>受入限界（上限・下限）値・</a:t>
            </a:r>
            <a:r>
              <a:rPr lang="en-US" altLang="ja-JP" i="1" kern="0" dirty="0">
                <a:latin typeface="Times New Roman" pitchFamily="18" charset="0"/>
                <a:cs typeface="Times New Roman" pitchFamily="18" charset="0"/>
              </a:rPr>
              <a:t>A</a:t>
            </a:r>
            <a:r>
              <a:rPr lang="ja-JP" altLang="en-US" kern="0" dirty="0">
                <a:latin typeface="Times New Roman" pitchFamily="18" charset="0"/>
                <a:cs typeface="Times New Roman" pitchFamily="18" charset="0"/>
              </a:rPr>
              <a:t>：あるリスクを満たす前提で，再設定される判断基準。</a:t>
            </a:r>
            <a:r>
              <a:rPr lang="ja-JP" altLang="en-US" kern="0" dirty="0">
                <a:solidFill>
                  <a:srgbClr val="FF0000"/>
                </a:solidFill>
                <a:latin typeface="Times New Roman" pitchFamily="18" charset="0"/>
                <a:cs typeface="Times New Roman" pitchFamily="18" charset="0"/>
              </a:rPr>
              <a:t>この判断基準は許容限界，生産システム，測定システムの性質から決められる！</a:t>
            </a:r>
            <a:endParaRPr lang="en-US" altLang="ja-JP" kern="0" dirty="0">
              <a:latin typeface="Times New Roman" pitchFamily="18" charset="0"/>
              <a:cs typeface="Times New Roman" pitchFamily="18" charset="0"/>
            </a:endParaRPr>
          </a:p>
          <a:p>
            <a:pPr>
              <a:defRPr/>
            </a:pPr>
            <a:r>
              <a:rPr lang="ja-JP" altLang="en-US" kern="0" dirty="0">
                <a:latin typeface="Times New Roman" pitchFamily="18" charset="0"/>
                <a:cs typeface="Times New Roman" pitchFamily="18" charset="0"/>
              </a:rPr>
              <a:t>ガードバンド：許容限界値と受入限界値の差。場合によっては，受入限界値が許容限界値の外側に設定されることもある。</a:t>
            </a:r>
            <a:endParaRPr lang="en-US" altLang="ja-JP" kern="0" dirty="0">
              <a:latin typeface="Times New Roman" pitchFamily="18" charset="0"/>
              <a:cs typeface="Times New Roman" pitchFamily="18" charset="0"/>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タイトル 1">
            <a:extLst>
              <a:ext uri="{FF2B5EF4-FFF2-40B4-BE49-F238E27FC236}">
                <a16:creationId xmlns:a16="http://schemas.microsoft.com/office/drawing/2014/main" xmlns="" id="{62CC507E-D8C5-4390-8F26-12C913F6349F}"/>
              </a:ext>
            </a:extLst>
          </p:cNvPr>
          <p:cNvSpPr>
            <a:spLocks noGrp="1" noChangeArrowheads="1"/>
          </p:cNvSpPr>
          <p:nvPr>
            <p:ph type="title"/>
          </p:nvPr>
        </p:nvSpPr>
        <p:spPr>
          <a:xfrm>
            <a:off x="228600" y="0"/>
            <a:ext cx="8763000" cy="685800"/>
          </a:xfrm>
        </p:spPr>
        <p:txBody>
          <a:bodyPr/>
          <a:lstStyle/>
          <a:p>
            <a:r>
              <a:rPr lang="ja-JP" altLang="en-US" dirty="0">
                <a:solidFill>
                  <a:schemeClr val="tx1"/>
                </a:solidFill>
              </a:rPr>
              <a:t>合否判定と不確かさに関する用語</a:t>
            </a:r>
          </a:p>
        </p:txBody>
      </p:sp>
      <p:sp>
        <p:nvSpPr>
          <p:cNvPr id="20483" name="コンテンツ プレースホルダー 1">
            <a:extLst>
              <a:ext uri="{FF2B5EF4-FFF2-40B4-BE49-F238E27FC236}">
                <a16:creationId xmlns:a16="http://schemas.microsoft.com/office/drawing/2014/main" xmlns="" id="{47BDFF23-0577-4851-9B17-67587C8142F2}"/>
              </a:ext>
            </a:extLst>
          </p:cNvPr>
          <p:cNvSpPr>
            <a:spLocks noGrp="1" noChangeArrowheads="1"/>
          </p:cNvSpPr>
          <p:nvPr>
            <p:ph idx="1"/>
          </p:nvPr>
        </p:nvSpPr>
        <p:spPr>
          <a:xfrm>
            <a:off x="457200" y="1600200"/>
            <a:ext cx="8229600" cy="2189163"/>
          </a:xfrm>
        </p:spPr>
        <p:txBody>
          <a:bodyPr/>
          <a:lstStyle/>
          <a:p>
            <a:r>
              <a:rPr lang="ja-JP" altLang="en-US"/>
              <a:t>消費者リスク・・・本来は不合格のものを合格としてしまう確率。</a:t>
            </a:r>
            <a:endParaRPr lang="en-US" altLang="ja-JP"/>
          </a:p>
          <a:p>
            <a:r>
              <a:rPr lang="ja-JP" altLang="en-US"/>
              <a:t>生産者リスク・・・本来は合格のものを不合格としてしまう確率。</a:t>
            </a:r>
          </a:p>
        </p:txBody>
      </p:sp>
      <p:sp>
        <p:nvSpPr>
          <p:cNvPr id="20484" name="テキスト ボックス 3">
            <a:extLst>
              <a:ext uri="{FF2B5EF4-FFF2-40B4-BE49-F238E27FC236}">
                <a16:creationId xmlns:a16="http://schemas.microsoft.com/office/drawing/2014/main" xmlns="" id="{7EEB54C6-B412-409A-8BE8-BD190A447FFF}"/>
              </a:ext>
            </a:extLst>
          </p:cNvPr>
          <p:cNvSpPr txBox="1">
            <a:spLocks noChangeArrowheads="1"/>
          </p:cNvSpPr>
          <p:nvPr/>
        </p:nvSpPr>
        <p:spPr bwMode="auto">
          <a:xfrm>
            <a:off x="468313" y="4076700"/>
            <a:ext cx="8424862" cy="15700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a:solidFill>
                  <a:srgbClr val="FF0000"/>
                </a:solidFill>
              </a:rPr>
              <a:t>この二つのリスクは表裏一体の関係。つまり，片方のリスクを小さくすると，もう片方のリスクが大きくなってしまう。</a:t>
            </a:r>
          </a:p>
        </p:txBody>
      </p:sp>
    </p:spTree>
  </p:cSld>
  <p:clrMapOvr>
    <a:masterClrMapping/>
  </p:clrMapOvr>
</p:sld>
</file>

<file path=ppt/theme/theme1.xml><?xml version="1.0" encoding="utf-8"?>
<a:theme xmlns:a="http://schemas.openxmlformats.org/drawingml/2006/main" name="標準デザイン">
  <a:themeElements>
    <a:clrScheme name="標準デザイン 16">
      <a:dk1>
        <a:srgbClr val="2D2015"/>
      </a:dk1>
      <a:lt1>
        <a:srgbClr val="FFFFFF"/>
      </a:lt1>
      <a:dk2>
        <a:srgbClr val="000078"/>
      </a:dk2>
      <a:lt2>
        <a:srgbClr val="DFC08D"/>
      </a:lt2>
      <a:accent1>
        <a:srgbClr val="8C7B70"/>
      </a:accent1>
      <a:accent2>
        <a:srgbClr val="8F5F2F"/>
      </a:accent2>
      <a:accent3>
        <a:srgbClr val="AAAABE"/>
      </a:accent3>
      <a:accent4>
        <a:srgbClr val="DADADA"/>
      </a:accent4>
      <a:accent5>
        <a:srgbClr val="C5BFBB"/>
      </a:accent5>
      <a:accent6>
        <a:srgbClr val="81552A"/>
      </a:accent6>
      <a:hlink>
        <a:srgbClr val="CCB400"/>
      </a:hlink>
      <a:folHlink>
        <a:srgbClr val="8C9EA0"/>
      </a:folHlink>
    </a:clrScheme>
    <a:fontScheme name="標準デザイン">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標準デザイン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標準デザイン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標準デザイン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標準デザイン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標準デザイン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標準デザイン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標準デザイン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標準デザイン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標準デザイン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標準デザイン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標準デザイン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
      <a:clrScheme name="標準デザイン 13">
        <a:dk1>
          <a:srgbClr val="2D2015"/>
        </a:dk1>
        <a:lt1>
          <a:srgbClr val="FFFFFF"/>
        </a:lt1>
        <a:dk2>
          <a:srgbClr val="00008C"/>
        </a:dk2>
        <a:lt2>
          <a:srgbClr val="DFC08D"/>
        </a:lt2>
        <a:accent1>
          <a:srgbClr val="8C7B70"/>
        </a:accent1>
        <a:accent2>
          <a:srgbClr val="8F5F2F"/>
        </a:accent2>
        <a:accent3>
          <a:srgbClr val="AAAAC5"/>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
      <a:clrScheme name="標準デザイン 14">
        <a:dk1>
          <a:srgbClr val="2D2015"/>
        </a:dk1>
        <a:lt1>
          <a:srgbClr val="FFFFFF"/>
        </a:lt1>
        <a:dk2>
          <a:srgbClr val="000050"/>
        </a:dk2>
        <a:lt2>
          <a:srgbClr val="DFC08D"/>
        </a:lt2>
        <a:accent1>
          <a:srgbClr val="8C7B70"/>
        </a:accent1>
        <a:accent2>
          <a:srgbClr val="8F5F2F"/>
        </a:accent2>
        <a:accent3>
          <a:srgbClr val="AAAAB3"/>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
      <a:clrScheme name="標準デザイン 15">
        <a:dk1>
          <a:srgbClr val="2D2015"/>
        </a:dk1>
        <a:lt1>
          <a:srgbClr val="FFFFFF"/>
        </a:lt1>
        <a:dk2>
          <a:srgbClr val="000064"/>
        </a:dk2>
        <a:lt2>
          <a:srgbClr val="DFC08D"/>
        </a:lt2>
        <a:accent1>
          <a:srgbClr val="8C7B70"/>
        </a:accent1>
        <a:accent2>
          <a:srgbClr val="8F5F2F"/>
        </a:accent2>
        <a:accent3>
          <a:srgbClr val="AAAAB8"/>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
      <a:clrScheme name="標準デザイン 16">
        <a:dk1>
          <a:srgbClr val="2D2015"/>
        </a:dk1>
        <a:lt1>
          <a:srgbClr val="FFFFFF"/>
        </a:lt1>
        <a:dk2>
          <a:srgbClr val="000078"/>
        </a:dk2>
        <a:lt2>
          <a:srgbClr val="DFC08D"/>
        </a:lt2>
        <a:accent1>
          <a:srgbClr val="8C7B70"/>
        </a:accent1>
        <a:accent2>
          <a:srgbClr val="8F5F2F"/>
        </a:accent2>
        <a:accent3>
          <a:srgbClr val="AAAABE"/>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0</TotalTime>
  <Words>1226</Words>
  <Application>Microsoft Office PowerPoint</Application>
  <PresentationFormat>画面に合わせる (4:3)</PresentationFormat>
  <Paragraphs>202</Paragraphs>
  <Slides>20</Slides>
  <Notes>20</Notes>
  <HiddenSlides>0</HiddenSlides>
  <MMClips>0</MMClips>
  <ScaleCrop>false</ScaleCrop>
  <HeadingPairs>
    <vt:vector size="6" baseType="variant">
      <vt:variant>
        <vt:lpstr>使用されているフォント</vt:lpstr>
      </vt:variant>
      <vt:variant>
        <vt:i4>6</vt:i4>
      </vt:variant>
      <vt:variant>
        <vt:lpstr>テーマ</vt:lpstr>
      </vt:variant>
      <vt:variant>
        <vt:i4>1</vt:i4>
      </vt:variant>
      <vt:variant>
        <vt:lpstr>スライド タイトル</vt:lpstr>
      </vt:variant>
      <vt:variant>
        <vt:i4>20</vt:i4>
      </vt:variant>
    </vt:vector>
  </HeadingPairs>
  <TitlesOfParts>
    <vt:vector size="27" baseType="lpstr">
      <vt:lpstr>ＭＳ Ｐゴシック</vt:lpstr>
      <vt:lpstr>ＭＳ Ｐ明朝</vt:lpstr>
      <vt:lpstr>Arial</vt:lpstr>
      <vt:lpstr>Tahoma</vt:lpstr>
      <vt:lpstr>Times New Roman</vt:lpstr>
      <vt:lpstr>Wingdings</vt:lpstr>
      <vt:lpstr>標準デザイン</vt:lpstr>
      <vt:lpstr>適合性表明に関する 不確かさの利用について</vt:lpstr>
      <vt:lpstr>従来の適合性表明の考え方</vt:lpstr>
      <vt:lpstr>従来の考え方に基づく産業界での合否判定例</vt:lpstr>
      <vt:lpstr>許容差と不確かさの違い</vt:lpstr>
      <vt:lpstr>許容差と不確かさの関係</vt:lpstr>
      <vt:lpstr>合否判定と不確かさに関する用語</vt:lpstr>
      <vt:lpstr>合否判定と不確かさに関する用語</vt:lpstr>
      <vt:lpstr>合否判定と不確かさに関する用語</vt:lpstr>
      <vt:lpstr>合否判定と不確かさに関する用語</vt:lpstr>
      <vt:lpstr>適合性評価についての文献</vt:lpstr>
      <vt:lpstr>APLACの指針 (上限抜粋)</vt:lpstr>
      <vt:lpstr>合否判定基準に不確かさを取り入れる手法</vt:lpstr>
      <vt:lpstr>PowerPoint プレゼンテーション</vt:lpstr>
      <vt:lpstr>この2日間で学んできた不確かさ</vt:lpstr>
      <vt:lpstr>合否判定に不確かさを考慮する例</vt:lpstr>
      <vt:lpstr>この不確かさの特徴</vt:lpstr>
      <vt:lpstr>合否判定に不確かさを考慮する例</vt:lpstr>
      <vt:lpstr>合否判定に不確かさを考慮する例</vt:lpstr>
      <vt:lpstr>PowerPoint プレゼンテーション</vt:lpstr>
      <vt:lpstr>合否判定と不確かさの歴史</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
  <cp:lastModifiedBy/>
  <cp:revision>1</cp:revision>
  <dcterms:created xsi:type="dcterms:W3CDTF">2015-04-22T04:29:50Z</dcterms:created>
  <dcterms:modified xsi:type="dcterms:W3CDTF">2020-09-17T07:06:19Z</dcterms:modified>
</cp:coreProperties>
</file>