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51" r:id="rId1"/>
  </p:sldMasterIdLst>
  <p:notesMasterIdLst>
    <p:notesMasterId r:id="rId15"/>
  </p:notesMasterIdLst>
  <p:handoutMasterIdLst>
    <p:handoutMasterId r:id="rId16"/>
  </p:handoutMasterIdLst>
  <p:sldIdLst>
    <p:sldId id="256" r:id="rId2"/>
    <p:sldId id="267" r:id="rId3"/>
    <p:sldId id="268" r:id="rId4"/>
    <p:sldId id="259" r:id="rId5"/>
    <p:sldId id="797" r:id="rId6"/>
    <p:sldId id="277" r:id="rId7"/>
    <p:sldId id="274" r:id="rId8"/>
    <p:sldId id="275" r:id="rId9"/>
    <p:sldId id="278" r:id="rId10"/>
    <p:sldId id="279" r:id="rId11"/>
    <p:sldId id="270" r:id="rId12"/>
    <p:sldId id="1162" r:id="rId13"/>
    <p:sldId id="264" r:id="rId14"/>
  </p:sldIdLst>
  <p:sldSz cx="9144000" cy="6858000" type="screen4x3"/>
  <p:notesSz cx="7099300" cy="10234613"/>
  <p:defaultTextStyle>
    <a:defPPr>
      <a:defRPr lang="en-US"/>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224">
          <p15:clr>
            <a:srgbClr val="A4A3A4"/>
          </p15:clr>
        </p15:guide>
        <p15:guide id="2" pos="2236">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CFFCC"/>
    <a:srgbClr val="3333CC"/>
    <a:srgbClr val="FF0000"/>
    <a:srgbClr val="3333FF"/>
    <a:srgbClr val="66FF33"/>
    <a:srgbClr val="CCECFF"/>
    <a:srgbClr val="FFFF00"/>
    <a:srgbClr val="00FFCC"/>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72" autoAdjust="0"/>
    <p:restoredTop sz="94612" autoAdjust="0"/>
  </p:normalViewPr>
  <p:slideViewPr>
    <p:cSldViewPr>
      <p:cViewPr varScale="1">
        <p:scale>
          <a:sx n="63" d="100"/>
          <a:sy n="63" d="100"/>
        </p:scale>
        <p:origin x="82" y="446"/>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1164"/>
    </p:cViewPr>
  </p:sorterViewPr>
  <p:notesViewPr>
    <p:cSldViewPr>
      <p:cViewPr varScale="1">
        <p:scale>
          <a:sx n="71" d="100"/>
          <a:sy n="71" d="100"/>
        </p:scale>
        <p:origin x="-996" y="-108"/>
      </p:cViewPr>
      <p:guideLst>
        <p:guide orient="horz" pos="3224"/>
        <p:guide pos="2236"/>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9634" name="Rectangle 2">
            <a:extLst>
              <a:ext uri="{FF2B5EF4-FFF2-40B4-BE49-F238E27FC236}">
                <a16:creationId xmlns:a16="http://schemas.microsoft.com/office/drawing/2014/main" id="{350E0C9C-31C7-4C25-B511-4FFC35FF2B9A}"/>
              </a:ext>
            </a:extLst>
          </p:cNvPr>
          <p:cNvSpPr>
            <a:spLocks noGrp="1" noChangeArrowheads="1"/>
          </p:cNvSpPr>
          <p:nvPr>
            <p:ph type="hdr" sz="quarter"/>
          </p:nvPr>
        </p:nvSpPr>
        <p:spPr bwMode="auto">
          <a:xfrm>
            <a:off x="0" y="0"/>
            <a:ext cx="3076575" cy="509588"/>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defTabSz="955675" eaLnBrk="1" hangingPunct="1">
              <a:defRPr sz="1300">
                <a:latin typeface="Arial" charset="0"/>
              </a:defRPr>
            </a:lvl1pPr>
          </a:lstStyle>
          <a:p>
            <a:pPr>
              <a:defRPr/>
            </a:pPr>
            <a:endParaRPr lang="en-US" altLang="ja-JP"/>
          </a:p>
        </p:txBody>
      </p:sp>
      <p:sp>
        <p:nvSpPr>
          <p:cNvPr id="69635" name="Rectangle 3">
            <a:extLst>
              <a:ext uri="{FF2B5EF4-FFF2-40B4-BE49-F238E27FC236}">
                <a16:creationId xmlns:a16="http://schemas.microsoft.com/office/drawing/2014/main" id="{182F5B87-E119-418A-810D-F6587B9FD520}"/>
              </a:ext>
            </a:extLst>
          </p:cNvPr>
          <p:cNvSpPr>
            <a:spLocks noGrp="1" noChangeArrowheads="1"/>
          </p:cNvSpPr>
          <p:nvPr>
            <p:ph type="dt" sz="quarter" idx="1"/>
          </p:nvPr>
        </p:nvSpPr>
        <p:spPr bwMode="auto">
          <a:xfrm>
            <a:off x="4021138" y="0"/>
            <a:ext cx="3076575" cy="509588"/>
          </a:xfrm>
          <a:prstGeom prst="rect">
            <a:avLst/>
          </a:prstGeom>
          <a:noFill/>
          <a:ln w="9525">
            <a:noFill/>
            <a:miter lim="800000"/>
            <a:headEnd/>
            <a:tailEnd/>
          </a:ln>
          <a:effectLst/>
        </p:spPr>
        <p:txBody>
          <a:bodyPr vert="horz" wrap="square" lIns="95546" tIns="47773" rIns="95546" bIns="47773" numCol="1" anchor="t" anchorCtr="0" compatLnSpc="1">
            <a:prstTxWarp prst="textNoShape">
              <a:avLst/>
            </a:prstTxWarp>
          </a:bodyPr>
          <a:lstStyle>
            <a:lvl1pPr algn="r" defTabSz="955675" eaLnBrk="1" hangingPunct="1">
              <a:defRPr sz="1300">
                <a:latin typeface="Arial" charset="0"/>
              </a:defRPr>
            </a:lvl1pPr>
          </a:lstStyle>
          <a:p>
            <a:pPr>
              <a:defRPr/>
            </a:pPr>
            <a:endParaRPr lang="en-US" altLang="ja-JP"/>
          </a:p>
        </p:txBody>
      </p:sp>
      <p:sp>
        <p:nvSpPr>
          <p:cNvPr id="69636" name="Rectangle 4">
            <a:extLst>
              <a:ext uri="{FF2B5EF4-FFF2-40B4-BE49-F238E27FC236}">
                <a16:creationId xmlns:a16="http://schemas.microsoft.com/office/drawing/2014/main" id="{9C2D494E-2F93-47BB-8BDF-65678C8D3B89}"/>
              </a:ext>
            </a:extLst>
          </p:cNvPr>
          <p:cNvSpPr>
            <a:spLocks noGrp="1" noChangeArrowheads="1"/>
          </p:cNvSpPr>
          <p:nvPr>
            <p:ph type="ftr" sz="quarter" idx="2"/>
          </p:nvPr>
        </p:nvSpPr>
        <p:spPr bwMode="auto">
          <a:xfrm>
            <a:off x="0"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defTabSz="955675" eaLnBrk="1" hangingPunct="1">
              <a:defRPr sz="1300">
                <a:latin typeface="Arial" charset="0"/>
              </a:defRPr>
            </a:lvl1pPr>
          </a:lstStyle>
          <a:p>
            <a:pPr>
              <a:defRPr/>
            </a:pPr>
            <a:r>
              <a:rPr lang="ja-JP" altLang="en-US"/>
              <a:t>3：不確かさとは何か</a:t>
            </a:r>
            <a:endParaRPr lang="en-US" altLang="ja-JP"/>
          </a:p>
        </p:txBody>
      </p:sp>
      <p:sp>
        <p:nvSpPr>
          <p:cNvPr id="69637" name="Rectangle 5">
            <a:extLst>
              <a:ext uri="{FF2B5EF4-FFF2-40B4-BE49-F238E27FC236}">
                <a16:creationId xmlns:a16="http://schemas.microsoft.com/office/drawing/2014/main" id="{BB6F5BE6-4814-4F14-A2E3-FFC20E636957}"/>
              </a:ext>
            </a:extLst>
          </p:cNvPr>
          <p:cNvSpPr>
            <a:spLocks noGrp="1" noChangeArrowheads="1"/>
          </p:cNvSpPr>
          <p:nvPr>
            <p:ph type="sldNum" sz="quarter" idx="3"/>
          </p:nvPr>
        </p:nvSpPr>
        <p:spPr bwMode="auto">
          <a:xfrm>
            <a:off x="4021138" y="9720263"/>
            <a:ext cx="3076575" cy="512762"/>
          </a:xfrm>
          <a:prstGeom prst="rect">
            <a:avLst/>
          </a:prstGeom>
          <a:noFill/>
          <a:ln w="9525">
            <a:noFill/>
            <a:miter lim="800000"/>
            <a:headEnd/>
            <a:tailEnd/>
          </a:ln>
          <a:effectLst/>
        </p:spPr>
        <p:txBody>
          <a:bodyPr vert="horz" wrap="square" lIns="95546" tIns="47773" rIns="95546" bIns="47773" numCol="1" anchor="b" anchorCtr="0" compatLnSpc="1">
            <a:prstTxWarp prst="textNoShape">
              <a:avLst/>
            </a:prstTxWarp>
          </a:bodyPr>
          <a:lstStyle>
            <a:lvl1pPr algn="r" defTabSz="955675" eaLnBrk="1" hangingPunct="1">
              <a:defRPr sz="1300" smtClean="0"/>
            </a:lvl1pPr>
          </a:lstStyle>
          <a:p>
            <a:pPr>
              <a:defRPr/>
            </a:pPr>
            <a:fld id="{5126976E-5602-497C-8A85-9D5C3176509E}" type="slidenum">
              <a:rPr lang="ja-JP" altLang="en-US"/>
              <a:pPr>
                <a:defRPr/>
              </a:pPr>
              <a:t>‹#›</a:t>
            </a:fld>
            <a:endParaRPr lang="en-US" altLang="ja-JP"/>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9090" name="Rectangle 2">
            <a:extLst>
              <a:ext uri="{FF2B5EF4-FFF2-40B4-BE49-F238E27FC236}">
                <a16:creationId xmlns:a16="http://schemas.microsoft.com/office/drawing/2014/main" id="{54FA0371-27E2-48CC-9823-059B9C046409}"/>
              </a:ext>
            </a:extLst>
          </p:cNvPr>
          <p:cNvSpPr>
            <a:spLocks noGrp="1" noChangeArrowheads="1"/>
          </p:cNvSpPr>
          <p:nvPr>
            <p:ph type="hdr" sz="quarter"/>
          </p:nvPr>
        </p:nvSpPr>
        <p:spPr bwMode="auto">
          <a:xfrm>
            <a:off x="0" y="0"/>
            <a:ext cx="3076575" cy="5095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atin typeface="Arial" charset="0"/>
              </a:defRPr>
            </a:lvl1pPr>
          </a:lstStyle>
          <a:p>
            <a:pPr>
              <a:defRPr/>
            </a:pPr>
            <a:endParaRPr lang="en-US" altLang="ja-JP"/>
          </a:p>
        </p:txBody>
      </p:sp>
      <p:sp>
        <p:nvSpPr>
          <p:cNvPr id="89091" name="Rectangle 3">
            <a:extLst>
              <a:ext uri="{FF2B5EF4-FFF2-40B4-BE49-F238E27FC236}">
                <a16:creationId xmlns:a16="http://schemas.microsoft.com/office/drawing/2014/main" id="{F51A0AA0-B55E-4B18-8C01-730AD8FB5093}"/>
              </a:ext>
            </a:extLst>
          </p:cNvPr>
          <p:cNvSpPr>
            <a:spLocks noGrp="1" noChangeArrowheads="1"/>
          </p:cNvSpPr>
          <p:nvPr>
            <p:ph type="dt" idx="1"/>
          </p:nvPr>
        </p:nvSpPr>
        <p:spPr bwMode="auto">
          <a:xfrm>
            <a:off x="4021138" y="0"/>
            <a:ext cx="3076575" cy="5095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atin typeface="Arial" charset="0"/>
              </a:defRPr>
            </a:lvl1pPr>
          </a:lstStyle>
          <a:p>
            <a:pPr>
              <a:defRPr/>
            </a:pPr>
            <a:endParaRPr lang="en-US" altLang="ja-JP"/>
          </a:p>
        </p:txBody>
      </p:sp>
      <p:sp>
        <p:nvSpPr>
          <p:cNvPr id="4100" name="Rectangle 4">
            <a:extLst>
              <a:ext uri="{FF2B5EF4-FFF2-40B4-BE49-F238E27FC236}">
                <a16:creationId xmlns:a16="http://schemas.microsoft.com/office/drawing/2014/main" id="{FAEDCF73-C1E5-4854-B16F-7E95D36CEFDC}"/>
              </a:ext>
            </a:extLst>
          </p:cNvPr>
          <p:cNvSpPr>
            <a:spLocks noGrp="1" noRot="1" noChangeAspect="1" noChangeArrowheads="1" noTextEdit="1"/>
          </p:cNvSpPr>
          <p:nvPr>
            <p:ph type="sldImg" idx="2"/>
          </p:nvPr>
        </p:nvSpPr>
        <p:spPr bwMode="auto">
          <a:xfrm>
            <a:off x="992188" y="768350"/>
            <a:ext cx="5116512" cy="383698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9093" name="Rectangle 5">
            <a:extLst>
              <a:ext uri="{FF2B5EF4-FFF2-40B4-BE49-F238E27FC236}">
                <a16:creationId xmlns:a16="http://schemas.microsoft.com/office/drawing/2014/main" id="{CBD2B0AD-AE83-4342-9842-5FF7402EE97B}"/>
              </a:ext>
            </a:extLst>
          </p:cNvPr>
          <p:cNvSpPr>
            <a:spLocks noGrp="1" noChangeArrowheads="1"/>
          </p:cNvSpPr>
          <p:nvPr>
            <p:ph type="body" sz="quarter" idx="3"/>
          </p:nvPr>
        </p:nvSpPr>
        <p:spPr bwMode="auto">
          <a:xfrm>
            <a:off x="709613" y="4860925"/>
            <a:ext cx="5680075" cy="460533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89094" name="Rectangle 6">
            <a:extLst>
              <a:ext uri="{FF2B5EF4-FFF2-40B4-BE49-F238E27FC236}">
                <a16:creationId xmlns:a16="http://schemas.microsoft.com/office/drawing/2014/main" id="{DB80F1C7-EBF7-41D5-A0BD-2BDCE10ECAB8}"/>
              </a:ext>
            </a:extLst>
          </p:cNvPr>
          <p:cNvSpPr>
            <a:spLocks noGrp="1" noChangeArrowheads="1"/>
          </p:cNvSpPr>
          <p:nvPr>
            <p:ph type="ftr" sz="quarter" idx="4"/>
          </p:nvPr>
        </p:nvSpPr>
        <p:spPr bwMode="auto">
          <a:xfrm>
            <a:off x="0" y="9721850"/>
            <a:ext cx="3076575" cy="51117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charset="0"/>
              </a:defRPr>
            </a:lvl1pPr>
          </a:lstStyle>
          <a:p>
            <a:pPr>
              <a:defRPr/>
            </a:pPr>
            <a:r>
              <a:rPr lang="ja-JP" altLang="en-US"/>
              <a:t>3：不確かさとは何か</a:t>
            </a:r>
            <a:endParaRPr lang="en-US" altLang="ja-JP"/>
          </a:p>
        </p:txBody>
      </p:sp>
      <p:sp>
        <p:nvSpPr>
          <p:cNvPr id="89095" name="Rectangle 7">
            <a:extLst>
              <a:ext uri="{FF2B5EF4-FFF2-40B4-BE49-F238E27FC236}">
                <a16:creationId xmlns:a16="http://schemas.microsoft.com/office/drawing/2014/main" id="{41E37C3C-0615-4D75-B707-FCAEEE5BE9E4}"/>
              </a:ext>
            </a:extLst>
          </p:cNvPr>
          <p:cNvSpPr>
            <a:spLocks noGrp="1" noChangeArrowheads="1"/>
          </p:cNvSpPr>
          <p:nvPr>
            <p:ph type="sldNum" sz="quarter" idx="5"/>
          </p:nvPr>
        </p:nvSpPr>
        <p:spPr bwMode="auto">
          <a:xfrm>
            <a:off x="4021138" y="9721850"/>
            <a:ext cx="3076575" cy="51117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smtClean="0"/>
            </a:lvl1pPr>
          </a:lstStyle>
          <a:p>
            <a:pPr>
              <a:defRPr/>
            </a:pPr>
            <a:fld id="{2C9F9488-E6D6-432D-98B4-C332BAB513F1}" type="slidenum">
              <a:rPr lang="ja-JP" altLang="en-US"/>
              <a:pPr>
                <a:defRPr/>
              </a:pPr>
              <a:t>‹#›</a:t>
            </a:fld>
            <a:endParaRPr lang="en-US" altLang="ja-JP"/>
          </a:p>
        </p:txBody>
      </p:sp>
    </p:spTree>
  </p:cSld>
  <p:clrMap bg1="lt1" tx1="dk1" bg2="lt2" tx2="dk2" accent1="accent1" accent2="accent2" accent3="accent3" accent4="accent4" accent5="accent5" accent6="accent6" hlink="hlink" folHlink="folHlink"/>
  <p:hf hdr="0" dt="0"/>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6">
            <a:extLst>
              <a:ext uri="{FF2B5EF4-FFF2-40B4-BE49-F238E27FC236}">
                <a16:creationId xmlns:a16="http://schemas.microsoft.com/office/drawing/2014/main" id="{38A92B35-47EF-4018-9F22-3783376A5975}"/>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7171" name="Rectangle 2">
            <a:extLst>
              <a:ext uri="{FF2B5EF4-FFF2-40B4-BE49-F238E27FC236}">
                <a16:creationId xmlns:a16="http://schemas.microsoft.com/office/drawing/2014/main" id="{CF4D69DD-E8F1-4FC6-9F6A-249665B12B1A}"/>
              </a:ext>
            </a:extLst>
          </p:cNvPr>
          <p:cNvSpPr>
            <a:spLocks noGrp="1" noRot="1" noChangeAspect="1" noChangeArrowheads="1" noTextEdit="1"/>
          </p:cNvSpPr>
          <p:nvPr>
            <p:ph type="sldImg"/>
          </p:nvPr>
        </p:nvSpPr>
        <p:spPr>
          <a:ln/>
        </p:spPr>
      </p:sp>
      <p:sp>
        <p:nvSpPr>
          <p:cNvPr id="7172" name="Rectangle 3">
            <a:extLst>
              <a:ext uri="{FF2B5EF4-FFF2-40B4-BE49-F238E27FC236}">
                <a16:creationId xmlns:a16="http://schemas.microsoft.com/office/drawing/2014/main" id="{85700818-52E2-45A5-A7FE-DACEFC11474B}"/>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6">
            <a:extLst>
              <a:ext uri="{FF2B5EF4-FFF2-40B4-BE49-F238E27FC236}">
                <a16:creationId xmlns:a16="http://schemas.microsoft.com/office/drawing/2014/main" id="{5207C695-90C3-44CD-9021-2B4696FF53F8}"/>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26627" name="Rectangle 2">
            <a:extLst>
              <a:ext uri="{FF2B5EF4-FFF2-40B4-BE49-F238E27FC236}">
                <a16:creationId xmlns:a16="http://schemas.microsoft.com/office/drawing/2014/main" id="{1A4AD7DF-83D9-413A-8989-BBC3F5B6BB16}"/>
              </a:ext>
            </a:extLst>
          </p:cNvPr>
          <p:cNvSpPr>
            <a:spLocks noGrp="1" noRot="1" noChangeAspect="1" noChangeArrowheads="1" noTextEdit="1"/>
          </p:cNvSpPr>
          <p:nvPr>
            <p:ph type="sldImg"/>
          </p:nvPr>
        </p:nvSpPr>
        <p:spPr>
          <a:ln/>
        </p:spPr>
      </p:sp>
      <p:sp>
        <p:nvSpPr>
          <p:cNvPr id="26628" name="Rectangle 3">
            <a:extLst>
              <a:ext uri="{FF2B5EF4-FFF2-40B4-BE49-F238E27FC236}">
                <a16:creationId xmlns:a16="http://schemas.microsoft.com/office/drawing/2014/main" id="{2F9CF400-3ACE-422A-A1B0-DC131C6F64D5}"/>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6">
            <a:extLst>
              <a:ext uri="{FF2B5EF4-FFF2-40B4-BE49-F238E27FC236}">
                <a16:creationId xmlns:a16="http://schemas.microsoft.com/office/drawing/2014/main" id="{CBF3C98E-B48D-41E0-AFC1-A8ADAA5A4DD3}"/>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29699" name="Rectangle 2">
            <a:extLst>
              <a:ext uri="{FF2B5EF4-FFF2-40B4-BE49-F238E27FC236}">
                <a16:creationId xmlns:a16="http://schemas.microsoft.com/office/drawing/2014/main" id="{1E4BB7A1-A331-48F0-8D55-D5DFCABF09C2}"/>
              </a:ext>
            </a:extLst>
          </p:cNvPr>
          <p:cNvSpPr>
            <a:spLocks noGrp="1" noRot="1" noChangeAspect="1" noChangeArrowheads="1" noTextEdit="1"/>
          </p:cNvSpPr>
          <p:nvPr>
            <p:ph type="sldImg"/>
          </p:nvPr>
        </p:nvSpPr>
        <p:spPr>
          <a:ln/>
        </p:spPr>
      </p:sp>
      <p:sp>
        <p:nvSpPr>
          <p:cNvPr id="29700" name="Rectangle 3">
            <a:extLst>
              <a:ext uri="{FF2B5EF4-FFF2-40B4-BE49-F238E27FC236}">
                <a16:creationId xmlns:a16="http://schemas.microsoft.com/office/drawing/2014/main" id="{FFCB7033-1661-4253-89F9-8A9B5F250E7C}"/>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6">
            <a:extLst>
              <a:ext uri="{FF2B5EF4-FFF2-40B4-BE49-F238E27FC236}">
                <a16:creationId xmlns:a16="http://schemas.microsoft.com/office/drawing/2014/main" id="{53E90EFE-51D4-4AAE-951D-E38CAB809556}"/>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9219" name="Rectangle 2">
            <a:extLst>
              <a:ext uri="{FF2B5EF4-FFF2-40B4-BE49-F238E27FC236}">
                <a16:creationId xmlns:a16="http://schemas.microsoft.com/office/drawing/2014/main" id="{6370DBC5-DD80-466C-B608-6736E84CCD05}"/>
              </a:ext>
            </a:extLst>
          </p:cNvPr>
          <p:cNvSpPr>
            <a:spLocks noGrp="1" noRot="1" noChangeAspect="1" noChangeArrowheads="1" noTextEdit="1"/>
          </p:cNvSpPr>
          <p:nvPr>
            <p:ph type="sldImg"/>
          </p:nvPr>
        </p:nvSpPr>
        <p:spPr>
          <a:ln/>
        </p:spPr>
      </p:sp>
      <p:sp>
        <p:nvSpPr>
          <p:cNvPr id="9220" name="Rectangle 3">
            <a:extLst>
              <a:ext uri="{FF2B5EF4-FFF2-40B4-BE49-F238E27FC236}">
                <a16:creationId xmlns:a16="http://schemas.microsoft.com/office/drawing/2014/main" id="{0EB70F33-7E0D-48CC-AFA9-030430C3604F}"/>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6">
            <a:extLst>
              <a:ext uri="{FF2B5EF4-FFF2-40B4-BE49-F238E27FC236}">
                <a16:creationId xmlns:a16="http://schemas.microsoft.com/office/drawing/2014/main" id="{5B1DAE31-8250-4CDA-89E5-25562289BAC2}"/>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11267" name="Rectangle 2">
            <a:extLst>
              <a:ext uri="{FF2B5EF4-FFF2-40B4-BE49-F238E27FC236}">
                <a16:creationId xmlns:a16="http://schemas.microsoft.com/office/drawing/2014/main" id="{67560D66-CA9D-4DEB-8688-A5DB9EAD767C}"/>
              </a:ext>
            </a:extLst>
          </p:cNvPr>
          <p:cNvSpPr>
            <a:spLocks noGrp="1" noRot="1" noChangeAspect="1" noChangeArrowheads="1" noTextEdit="1"/>
          </p:cNvSpPr>
          <p:nvPr>
            <p:ph type="sldImg"/>
          </p:nvPr>
        </p:nvSpPr>
        <p:spPr>
          <a:ln/>
        </p:spPr>
      </p:sp>
      <p:sp>
        <p:nvSpPr>
          <p:cNvPr id="11268" name="Rectangle 3">
            <a:extLst>
              <a:ext uri="{FF2B5EF4-FFF2-40B4-BE49-F238E27FC236}">
                <a16:creationId xmlns:a16="http://schemas.microsoft.com/office/drawing/2014/main" id="{DC28F170-1067-4CEE-8737-98537AA7DC07}"/>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6">
            <a:extLst>
              <a:ext uri="{FF2B5EF4-FFF2-40B4-BE49-F238E27FC236}">
                <a16:creationId xmlns:a16="http://schemas.microsoft.com/office/drawing/2014/main" id="{1769760A-E631-4833-8A1D-CB430F3ADFF0}"/>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13315" name="Rectangle 2">
            <a:extLst>
              <a:ext uri="{FF2B5EF4-FFF2-40B4-BE49-F238E27FC236}">
                <a16:creationId xmlns:a16="http://schemas.microsoft.com/office/drawing/2014/main" id="{9F0C8D8C-2A5F-4C30-B1C0-F7D4A352FDE3}"/>
              </a:ext>
            </a:extLst>
          </p:cNvPr>
          <p:cNvSpPr>
            <a:spLocks noGrp="1" noRot="1" noChangeAspect="1" noChangeArrowheads="1" noTextEdit="1"/>
          </p:cNvSpPr>
          <p:nvPr>
            <p:ph type="sldImg"/>
          </p:nvPr>
        </p:nvSpPr>
        <p:spPr>
          <a:ln/>
        </p:spPr>
      </p:sp>
      <p:sp>
        <p:nvSpPr>
          <p:cNvPr id="13316" name="Rectangle 3">
            <a:extLst>
              <a:ext uri="{FF2B5EF4-FFF2-40B4-BE49-F238E27FC236}">
                <a16:creationId xmlns:a16="http://schemas.microsoft.com/office/drawing/2014/main" id="{3106AA3B-7A78-4328-AEC9-79C48791E52F}"/>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en-US">
              <a:latin typeface="Arial" panose="020B0604020202020204" pitchFamily="34"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スライド イメージ プレースホルダー 1">
            <a:extLst>
              <a:ext uri="{FF2B5EF4-FFF2-40B4-BE49-F238E27FC236}">
                <a16:creationId xmlns:a16="http://schemas.microsoft.com/office/drawing/2014/main" id="{42C5E13C-D332-4D21-9E9B-3179CD10AEAC}"/>
              </a:ext>
            </a:extLst>
          </p:cNvPr>
          <p:cNvSpPr>
            <a:spLocks noGrp="1" noRot="1" noChangeAspect="1" noChangeArrowheads="1" noTextEdit="1"/>
          </p:cNvSpPr>
          <p:nvPr>
            <p:ph type="sldImg"/>
          </p:nvPr>
        </p:nvSpPr>
        <p:spPr>
          <a:ln/>
        </p:spPr>
      </p:sp>
      <p:sp>
        <p:nvSpPr>
          <p:cNvPr id="16387" name="ノート プレースホルダー 2">
            <a:extLst>
              <a:ext uri="{FF2B5EF4-FFF2-40B4-BE49-F238E27FC236}">
                <a16:creationId xmlns:a16="http://schemas.microsoft.com/office/drawing/2014/main" id="{881B5AAE-ECFB-4814-89C2-38FBDE4D3116}"/>
              </a:ext>
            </a:extLst>
          </p:cNvPr>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ja-JP" altLang="en-US">
              <a:latin typeface="Arial" panose="020B0604020202020204" pitchFamily="34" charset="0"/>
            </a:endParaRPr>
          </a:p>
        </p:txBody>
      </p:sp>
      <p:sp>
        <p:nvSpPr>
          <p:cNvPr id="16388" name="フッター プレースホルダー 3">
            <a:extLst>
              <a:ext uri="{FF2B5EF4-FFF2-40B4-BE49-F238E27FC236}">
                <a16:creationId xmlns:a16="http://schemas.microsoft.com/office/drawing/2014/main" id="{619EB08D-6B75-4D65-BF55-7A58C1938219}"/>
              </a:ext>
            </a:extLst>
          </p:cNvPr>
          <p:cNvSpPr>
            <a:spLocks noGrp="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16389" name="スライド番号プレースホルダー 4">
            <a:extLst>
              <a:ext uri="{FF2B5EF4-FFF2-40B4-BE49-F238E27FC236}">
                <a16:creationId xmlns:a16="http://schemas.microsoft.com/office/drawing/2014/main" id="{62BC0E7F-60B4-4762-9083-E3B550BC41C8}"/>
              </a:ext>
            </a:extLst>
          </p:cNvPr>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fld id="{9BF15207-7FC3-4A88-AD6C-B5385EC39C31}" type="slidenum">
              <a:rPr lang="ja-JP" altLang="en-US"/>
              <a:pPr/>
              <a:t>6</a:t>
            </a:fld>
            <a:endParaRPr lang="en-US" altLang="ja-JP"/>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スライド イメージ プレースホルダ 1">
            <a:extLst>
              <a:ext uri="{FF2B5EF4-FFF2-40B4-BE49-F238E27FC236}">
                <a16:creationId xmlns:a16="http://schemas.microsoft.com/office/drawing/2014/main" id="{F013C049-C9A9-4057-9FD9-90B3D18F095A}"/>
              </a:ext>
            </a:extLst>
          </p:cNvPr>
          <p:cNvSpPr>
            <a:spLocks noGrp="1" noRot="1" noChangeAspect="1" noChangeArrowheads="1" noTextEdit="1"/>
          </p:cNvSpPr>
          <p:nvPr>
            <p:ph type="sldImg"/>
          </p:nvPr>
        </p:nvSpPr>
        <p:spPr>
          <a:ln/>
        </p:spPr>
      </p:sp>
      <p:sp>
        <p:nvSpPr>
          <p:cNvPr id="18435" name="ノート プレースホルダ 2">
            <a:extLst>
              <a:ext uri="{FF2B5EF4-FFF2-40B4-BE49-F238E27FC236}">
                <a16:creationId xmlns:a16="http://schemas.microsoft.com/office/drawing/2014/main" id="{7F93B3BF-0EF4-49C5-8931-7E0908613141}"/>
              </a:ext>
            </a:extLst>
          </p:cNvPr>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spcBef>
                <a:spcPct val="0"/>
              </a:spcBef>
            </a:pPr>
            <a:endParaRPr lang="ja-JP" altLang="en-US">
              <a:latin typeface="Arial" panose="020B0604020202020204" pitchFamily="34" charset="0"/>
            </a:endParaRPr>
          </a:p>
        </p:txBody>
      </p:sp>
      <p:sp>
        <p:nvSpPr>
          <p:cNvPr id="18436" name="スライド番号プレースホルダ 3">
            <a:extLst>
              <a:ext uri="{FF2B5EF4-FFF2-40B4-BE49-F238E27FC236}">
                <a16:creationId xmlns:a16="http://schemas.microsoft.com/office/drawing/2014/main" id="{E9F28376-A85F-45D5-864E-6816F0BB147E}"/>
              </a:ext>
            </a:extLst>
          </p:cNvPr>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fld id="{86141537-DCA6-4555-8E12-8E2656B2C8F1}" type="slidenum">
              <a:rPr lang="en-US" altLang="ja-JP"/>
              <a:pPr/>
              <a:t>7</a:t>
            </a:fld>
            <a:endParaRPr lang="en-US" altLang="ja-JP"/>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スライド イメージ プレースホルダ 1">
            <a:extLst>
              <a:ext uri="{FF2B5EF4-FFF2-40B4-BE49-F238E27FC236}">
                <a16:creationId xmlns:a16="http://schemas.microsoft.com/office/drawing/2014/main" id="{5E88AFFA-91D5-400D-BDEF-0B7A272A0A08}"/>
              </a:ext>
            </a:extLst>
          </p:cNvPr>
          <p:cNvSpPr>
            <a:spLocks noGrp="1" noRot="1" noChangeAspect="1" noChangeArrowheads="1" noTextEdit="1"/>
          </p:cNvSpPr>
          <p:nvPr>
            <p:ph type="sldImg"/>
          </p:nvPr>
        </p:nvSpPr>
        <p:spPr>
          <a:ln/>
        </p:spPr>
      </p:sp>
      <p:sp>
        <p:nvSpPr>
          <p:cNvPr id="20483" name="ノート プレースホルダ 2">
            <a:extLst>
              <a:ext uri="{FF2B5EF4-FFF2-40B4-BE49-F238E27FC236}">
                <a16:creationId xmlns:a16="http://schemas.microsoft.com/office/drawing/2014/main" id="{0B7A7F24-E7A0-45B4-AF3F-14E4A3C868B6}"/>
              </a:ext>
            </a:extLst>
          </p:cNvPr>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ja-JP" altLang="en-US">
              <a:latin typeface="Arial" panose="020B0604020202020204" pitchFamily="34" charset="0"/>
            </a:endParaRPr>
          </a:p>
        </p:txBody>
      </p:sp>
      <p:sp>
        <p:nvSpPr>
          <p:cNvPr id="20484" name="フッター プレースホルダ 3">
            <a:extLst>
              <a:ext uri="{FF2B5EF4-FFF2-40B4-BE49-F238E27FC236}">
                <a16:creationId xmlns:a16="http://schemas.microsoft.com/office/drawing/2014/main" id="{BDA73EA3-EAEC-47FC-BBCD-28011E38E63B}"/>
              </a:ext>
            </a:extLst>
          </p:cNvPr>
          <p:cNvSpPr>
            <a:spLocks noGrp="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20485" name="スライド番号プレースホルダ 4">
            <a:extLst>
              <a:ext uri="{FF2B5EF4-FFF2-40B4-BE49-F238E27FC236}">
                <a16:creationId xmlns:a16="http://schemas.microsoft.com/office/drawing/2014/main" id="{831F30D8-6359-4E85-8537-D537F4EAC982}"/>
              </a:ext>
            </a:extLst>
          </p:cNvPr>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fld id="{1F2355DF-EA06-40C7-920A-FB318B47D4BF}" type="slidenum">
              <a:rPr lang="ja-JP" altLang="en-US"/>
              <a:pPr/>
              <a:t>8</a:t>
            </a:fld>
            <a:endParaRPr lang="en-US" altLang="ja-JP"/>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スライド イメージ プレースホルダ 1">
            <a:extLst>
              <a:ext uri="{FF2B5EF4-FFF2-40B4-BE49-F238E27FC236}">
                <a16:creationId xmlns:a16="http://schemas.microsoft.com/office/drawing/2014/main" id="{AB3C49C3-07B1-4934-BF30-6FEF43F2EABA}"/>
              </a:ext>
            </a:extLst>
          </p:cNvPr>
          <p:cNvSpPr>
            <a:spLocks noGrp="1" noRot="1" noChangeAspect="1" noChangeArrowheads="1" noTextEdit="1"/>
          </p:cNvSpPr>
          <p:nvPr>
            <p:ph type="sldImg"/>
          </p:nvPr>
        </p:nvSpPr>
        <p:spPr>
          <a:ln/>
        </p:spPr>
      </p:sp>
      <p:sp>
        <p:nvSpPr>
          <p:cNvPr id="22531" name="ノート プレースホルダ 2">
            <a:extLst>
              <a:ext uri="{FF2B5EF4-FFF2-40B4-BE49-F238E27FC236}">
                <a16:creationId xmlns:a16="http://schemas.microsoft.com/office/drawing/2014/main" id="{A921F735-7F76-4258-8119-1F679E7E1B89}"/>
              </a:ext>
            </a:extLst>
          </p:cNvPr>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ja-JP" altLang="en-US">
              <a:latin typeface="Arial" panose="020B0604020202020204" pitchFamily="34" charset="0"/>
            </a:endParaRPr>
          </a:p>
        </p:txBody>
      </p:sp>
      <p:sp>
        <p:nvSpPr>
          <p:cNvPr id="22532" name="フッター プレースホルダ 3">
            <a:extLst>
              <a:ext uri="{FF2B5EF4-FFF2-40B4-BE49-F238E27FC236}">
                <a16:creationId xmlns:a16="http://schemas.microsoft.com/office/drawing/2014/main" id="{CB263226-A5A2-47D3-82C0-0C82FDA12A9F}"/>
              </a:ext>
            </a:extLst>
          </p:cNvPr>
          <p:cNvSpPr>
            <a:spLocks noGrp="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22533" name="スライド番号プレースホルダ 4">
            <a:extLst>
              <a:ext uri="{FF2B5EF4-FFF2-40B4-BE49-F238E27FC236}">
                <a16:creationId xmlns:a16="http://schemas.microsoft.com/office/drawing/2014/main" id="{5BFC830E-62C4-419D-88FA-4025D8C686C2}"/>
              </a:ext>
            </a:extLst>
          </p:cNvPr>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fld id="{8C60C763-4742-4542-8DB1-1E87E572CAAF}" type="slidenum">
              <a:rPr lang="ja-JP" altLang="en-US"/>
              <a:pPr/>
              <a:t>9</a:t>
            </a:fld>
            <a:endParaRPr lang="en-US" altLang="ja-JP"/>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スライド イメージ プレースホルダー 1">
            <a:extLst>
              <a:ext uri="{FF2B5EF4-FFF2-40B4-BE49-F238E27FC236}">
                <a16:creationId xmlns:a16="http://schemas.microsoft.com/office/drawing/2014/main" id="{3D3D595D-1B29-462E-8007-F684361E7626}"/>
              </a:ext>
            </a:extLst>
          </p:cNvPr>
          <p:cNvSpPr>
            <a:spLocks noGrp="1" noRot="1" noChangeAspect="1" noChangeArrowheads="1" noTextEdit="1"/>
          </p:cNvSpPr>
          <p:nvPr>
            <p:ph type="sldImg"/>
          </p:nvPr>
        </p:nvSpPr>
        <p:spPr>
          <a:ln/>
        </p:spPr>
      </p:sp>
      <p:sp>
        <p:nvSpPr>
          <p:cNvPr id="24579" name="ノート プレースホルダー 2">
            <a:extLst>
              <a:ext uri="{FF2B5EF4-FFF2-40B4-BE49-F238E27FC236}">
                <a16:creationId xmlns:a16="http://schemas.microsoft.com/office/drawing/2014/main" id="{40FDB31D-0C5F-4C6C-84E6-28E42D9CD109}"/>
              </a:ext>
            </a:extLst>
          </p:cNvPr>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ja-JP" altLang="en-US">
              <a:latin typeface="Arial" panose="020B0604020202020204" pitchFamily="34" charset="0"/>
            </a:endParaRPr>
          </a:p>
        </p:txBody>
      </p:sp>
      <p:sp>
        <p:nvSpPr>
          <p:cNvPr id="24580" name="フッター プレースホルダー 3">
            <a:extLst>
              <a:ext uri="{FF2B5EF4-FFF2-40B4-BE49-F238E27FC236}">
                <a16:creationId xmlns:a16="http://schemas.microsoft.com/office/drawing/2014/main" id="{BFDB77A8-1C35-452E-867A-EF16B2C39EFB}"/>
              </a:ext>
            </a:extLst>
          </p:cNvPr>
          <p:cNvSpPr>
            <a:spLocks noGrp="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r>
              <a:rPr lang="ja-JP" altLang="en-US"/>
              <a:t>3：不確かさとは何か</a:t>
            </a:r>
            <a:endParaRPr lang="en-US" altLang="ja-JP"/>
          </a:p>
        </p:txBody>
      </p:sp>
      <p:sp>
        <p:nvSpPr>
          <p:cNvPr id="24581" name="スライド番号プレースホルダー 4">
            <a:extLst>
              <a:ext uri="{FF2B5EF4-FFF2-40B4-BE49-F238E27FC236}">
                <a16:creationId xmlns:a16="http://schemas.microsoft.com/office/drawing/2014/main" id="{A357CA0A-3F26-4BDD-803C-56F700332C5F}"/>
              </a:ext>
            </a:extLst>
          </p:cNvPr>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fld id="{CF22906A-9A81-4503-823C-DFDE984600B3}" type="slidenum">
              <a:rPr lang="ja-JP" altLang="en-US"/>
              <a:pPr/>
              <a:t>10</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 サブタイトルの書式設定</a:t>
            </a:r>
          </a:p>
        </p:txBody>
      </p:sp>
      <p:sp>
        <p:nvSpPr>
          <p:cNvPr id="4" name="Rectangle 4">
            <a:extLst>
              <a:ext uri="{FF2B5EF4-FFF2-40B4-BE49-F238E27FC236}">
                <a16:creationId xmlns:a16="http://schemas.microsoft.com/office/drawing/2014/main" id="{9E06949A-C2A6-401A-ADDF-47D32B1C6DF5}"/>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430C7DF7-7F08-4033-B1D3-DA5B6FC1A0CA}"/>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6C00B47F-BD91-48C1-A6AC-9CFDF762A991}"/>
              </a:ext>
            </a:extLst>
          </p:cNvPr>
          <p:cNvSpPr>
            <a:spLocks noGrp="1" noChangeArrowheads="1"/>
          </p:cNvSpPr>
          <p:nvPr>
            <p:ph type="sldNum" sz="quarter" idx="12"/>
          </p:nvPr>
        </p:nvSpPr>
        <p:spPr>
          <a:ln/>
        </p:spPr>
        <p:txBody>
          <a:bodyPr/>
          <a:lstStyle>
            <a:lvl1pPr>
              <a:defRPr/>
            </a:lvl1pPr>
          </a:lstStyle>
          <a:p>
            <a:pPr>
              <a:defRPr/>
            </a:pPr>
            <a:fld id="{AEBB78B2-D802-4C2E-ACA0-67C82F604EC0}" type="slidenum">
              <a:rPr lang="ja-JP" altLang="en-US"/>
              <a:pPr>
                <a:defRPr/>
              </a:pPr>
              <a:t>‹#›</a:t>
            </a:fld>
            <a:endParaRPr lang="en-US" altLang="ja-JP"/>
          </a:p>
        </p:txBody>
      </p:sp>
    </p:spTree>
    <p:extLst>
      <p:ext uri="{BB962C8B-B14F-4D97-AF65-F5344CB8AC3E}">
        <p14:creationId xmlns:p14="http://schemas.microsoft.com/office/powerpoint/2010/main" val="5446283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45CDAE96-728D-4F37-BAE1-A0B19B1723BE}"/>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458D4B65-2D05-424D-911E-B543AB3CF67D}"/>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D3770253-4AE0-4015-917B-11D82E7E4E90}"/>
              </a:ext>
            </a:extLst>
          </p:cNvPr>
          <p:cNvSpPr>
            <a:spLocks noGrp="1" noChangeArrowheads="1"/>
          </p:cNvSpPr>
          <p:nvPr>
            <p:ph type="sldNum" sz="quarter" idx="12"/>
          </p:nvPr>
        </p:nvSpPr>
        <p:spPr>
          <a:ln/>
        </p:spPr>
        <p:txBody>
          <a:bodyPr/>
          <a:lstStyle>
            <a:lvl1pPr>
              <a:defRPr/>
            </a:lvl1pPr>
          </a:lstStyle>
          <a:p>
            <a:pPr>
              <a:defRPr/>
            </a:pPr>
            <a:fld id="{A68624F2-C2B0-4417-BA0F-FB079F0E26D2}" type="slidenum">
              <a:rPr lang="ja-JP" altLang="en-US"/>
              <a:pPr>
                <a:defRPr/>
              </a:pPr>
              <a:t>‹#›</a:t>
            </a:fld>
            <a:endParaRPr lang="en-US" altLang="ja-JP"/>
          </a:p>
        </p:txBody>
      </p:sp>
    </p:spTree>
    <p:extLst>
      <p:ext uri="{BB962C8B-B14F-4D97-AF65-F5344CB8AC3E}">
        <p14:creationId xmlns:p14="http://schemas.microsoft.com/office/powerpoint/2010/main" val="121912250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1A19B976-6F19-4561-A55B-8E0D3B3F866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AA71EE4B-68A5-44D6-A851-486496D9A672}"/>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D490244B-6E18-4442-9ADF-6992BC45A551}"/>
              </a:ext>
            </a:extLst>
          </p:cNvPr>
          <p:cNvSpPr>
            <a:spLocks noGrp="1" noChangeArrowheads="1"/>
          </p:cNvSpPr>
          <p:nvPr>
            <p:ph type="sldNum" sz="quarter" idx="12"/>
          </p:nvPr>
        </p:nvSpPr>
        <p:spPr>
          <a:ln/>
        </p:spPr>
        <p:txBody>
          <a:bodyPr/>
          <a:lstStyle>
            <a:lvl1pPr>
              <a:defRPr/>
            </a:lvl1pPr>
          </a:lstStyle>
          <a:p>
            <a:pPr>
              <a:defRPr/>
            </a:pPr>
            <a:fld id="{7F017404-98C7-408A-A4F4-BBD55D1A361B}" type="slidenum">
              <a:rPr lang="ja-JP" altLang="en-US"/>
              <a:pPr>
                <a:defRPr/>
              </a:pPr>
              <a:t>‹#›</a:t>
            </a:fld>
            <a:endParaRPr lang="en-US" altLang="ja-JP"/>
          </a:p>
        </p:txBody>
      </p:sp>
    </p:spTree>
    <p:extLst>
      <p:ext uri="{BB962C8B-B14F-4D97-AF65-F5344CB8AC3E}">
        <p14:creationId xmlns:p14="http://schemas.microsoft.com/office/powerpoint/2010/main" val="202183678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タイトルとコンテンツ">
    <p:spTree>
      <p:nvGrpSpPr>
        <p:cNvPr id="1" name=""/>
        <p:cNvGrpSpPr/>
        <p:nvPr/>
      </p:nvGrpSpPr>
      <p:grpSpPr>
        <a:xfrm>
          <a:off x="0" y="0"/>
          <a:ext cx="0" cy="0"/>
          <a:chOff x="0" y="0"/>
          <a:chExt cx="0" cy="0"/>
        </a:xfrm>
      </p:grpSpPr>
      <p:sp>
        <p:nvSpPr>
          <p:cNvPr id="2" name="Rectangle 18">
            <a:extLst>
              <a:ext uri="{FF2B5EF4-FFF2-40B4-BE49-F238E27FC236}">
                <a16:creationId xmlns:a16="http://schemas.microsoft.com/office/drawing/2014/main" id="{323F1E86-D27E-4C7F-86FB-E03A39664E31}"/>
              </a:ext>
            </a:extLst>
          </p:cNvPr>
          <p:cNvSpPr>
            <a:spLocks noGrp="1" noChangeArrowheads="1"/>
          </p:cNvSpPr>
          <p:nvPr>
            <p:ph type="sldNum" sz="quarter" idx="10"/>
          </p:nvPr>
        </p:nvSpPr>
        <p:spPr/>
        <p:txBody>
          <a:bodyPr/>
          <a:lstStyle>
            <a:lvl1pPr>
              <a:defRPr smtClean="0"/>
            </a:lvl1pPr>
          </a:lstStyle>
          <a:p>
            <a:pPr>
              <a:defRPr/>
            </a:pPr>
            <a:fld id="{11A94A97-39A9-4EF1-978E-9AA219D1823C}" type="slidenum">
              <a:rPr lang="en-US" altLang="ja-JP"/>
              <a:pPr>
                <a:defRPr/>
              </a:pPr>
              <a:t>‹#›</a:t>
            </a:fld>
            <a:endParaRPr lang="en-US" altLang="ja-JP"/>
          </a:p>
        </p:txBody>
      </p:sp>
    </p:spTree>
    <p:extLst>
      <p:ext uri="{BB962C8B-B14F-4D97-AF65-F5344CB8AC3E}">
        <p14:creationId xmlns:p14="http://schemas.microsoft.com/office/powerpoint/2010/main" val="278614996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6_タイトルとコンテンツ">
    <p:spTree>
      <p:nvGrpSpPr>
        <p:cNvPr id="1" name=""/>
        <p:cNvGrpSpPr/>
        <p:nvPr/>
      </p:nvGrpSpPr>
      <p:grpSpPr>
        <a:xfrm>
          <a:off x="0" y="0"/>
          <a:ext cx="0" cy="0"/>
          <a:chOff x="0" y="0"/>
          <a:chExt cx="0" cy="0"/>
        </a:xfrm>
      </p:grpSpPr>
      <p:sp>
        <p:nvSpPr>
          <p:cNvPr id="2" name="Rectangle 18">
            <a:extLst>
              <a:ext uri="{FF2B5EF4-FFF2-40B4-BE49-F238E27FC236}">
                <a16:creationId xmlns:a16="http://schemas.microsoft.com/office/drawing/2014/main" id="{AFBA14EF-222A-485C-9876-B415FCF35E76}"/>
              </a:ext>
            </a:extLst>
          </p:cNvPr>
          <p:cNvSpPr>
            <a:spLocks noGrp="1" noChangeArrowheads="1"/>
          </p:cNvSpPr>
          <p:nvPr>
            <p:ph type="sldNum" sz="quarter" idx="10"/>
          </p:nvPr>
        </p:nvSpPr>
        <p:spPr/>
        <p:txBody>
          <a:bodyPr/>
          <a:lstStyle>
            <a:lvl1pPr>
              <a:defRPr smtClean="0"/>
            </a:lvl1pPr>
          </a:lstStyle>
          <a:p>
            <a:pPr>
              <a:defRPr/>
            </a:pPr>
            <a:fld id="{BD904794-72A3-4D97-9202-1F89A57D5B92}" type="slidenum">
              <a:rPr lang="en-US" altLang="ja-JP"/>
              <a:pPr>
                <a:defRPr/>
              </a:pPr>
              <a:t>‹#›</a:t>
            </a:fld>
            <a:endParaRPr lang="en-US" altLang="ja-JP"/>
          </a:p>
        </p:txBody>
      </p:sp>
    </p:spTree>
    <p:extLst>
      <p:ext uri="{BB962C8B-B14F-4D97-AF65-F5344CB8AC3E}">
        <p14:creationId xmlns:p14="http://schemas.microsoft.com/office/powerpoint/2010/main" val="148265082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4FE067D1-4CFE-4AC3-8B07-EE80B0E6D1B6}"/>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BB1A6C73-2C7E-4794-B280-B4432F25E66E}"/>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F3D921A9-3CF1-42B0-84C9-22B9390F80D1}"/>
              </a:ext>
            </a:extLst>
          </p:cNvPr>
          <p:cNvSpPr>
            <a:spLocks noGrp="1" noChangeArrowheads="1"/>
          </p:cNvSpPr>
          <p:nvPr>
            <p:ph type="sldNum" sz="quarter" idx="12"/>
          </p:nvPr>
        </p:nvSpPr>
        <p:spPr>
          <a:ln/>
        </p:spPr>
        <p:txBody>
          <a:bodyPr/>
          <a:lstStyle>
            <a:lvl1pPr>
              <a:defRPr/>
            </a:lvl1pPr>
          </a:lstStyle>
          <a:p>
            <a:pPr>
              <a:defRPr/>
            </a:pPr>
            <a:fld id="{DC3FB787-0A2E-4710-B983-B33A2E9D3ECC}" type="slidenum">
              <a:rPr lang="ja-JP" altLang="en-US"/>
              <a:pPr>
                <a:defRPr/>
              </a:pPr>
              <a:t>‹#›</a:t>
            </a:fld>
            <a:endParaRPr lang="en-US" altLang="ja-JP"/>
          </a:p>
        </p:txBody>
      </p:sp>
    </p:spTree>
    <p:extLst>
      <p:ext uri="{BB962C8B-B14F-4D97-AF65-F5344CB8AC3E}">
        <p14:creationId xmlns:p14="http://schemas.microsoft.com/office/powerpoint/2010/main" val="418975291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 テキストの書式設定</a:t>
            </a:r>
          </a:p>
        </p:txBody>
      </p:sp>
      <p:sp>
        <p:nvSpPr>
          <p:cNvPr id="4" name="Rectangle 4">
            <a:extLst>
              <a:ext uri="{FF2B5EF4-FFF2-40B4-BE49-F238E27FC236}">
                <a16:creationId xmlns:a16="http://schemas.microsoft.com/office/drawing/2014/main" id="{F69847C0-D463-4A50-923E-644447A8898E}"/>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383976C4-8D01-40E1-8AA9-9EB26F68ED16}"/>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822A08C0-4764-4195-B5C8-9D9DAF09EA70}"/>
              </a:ext>
            </a:extLst>
          </p:cNvPr>
          <p:cNvSpPr>
            <a:spLocks noGrp="1" noChangeArrowheads="1"/>
          </p:cNvSpPr>
          <p:nvPr>
            <p:ph type="sldNum" sz="quarter" idx="12"/>
          </p:nvPr>
        </p:nvSpPr>
        <p:spPr>
          <a:ln/>
        </p:spPr>
        <p:txBody>
          <a:bodyPr/>
          <a:lstStyle>
            <a:lvl1pPr>
              <a:defRPr/>
            </a:lvl1pPr>
          </a:lstStyle>
          <a:p>
            <a:pPr>
              <a:defRPr/>
            </a:pPr>
            <a:fld id="{42E773E7-A350-4383-8537-E9F7D27175DB}" type="slidenum">
              <a:rPr lang="ja-JP" altLang="en-US"/>
              <a:pPr>
                <a:defRPr/>
              </a:pPr>
              <a:t>‹#›</a:t>
            </a:fld>
            <a:endParaRPr lang="en-US" altLang="ja-JP"/>
          </a:p>
        </p:txBody>
      </p:sp>
    </p:spTree>
    <p:extLst>
      <p:ext uri="{BB962C8B-B14F-4D97-AF65-F5344CB8AC3E}">
        <p14:creationId xmlns:p14="http://schemas.microsoft.com/office/powerpoint/2010/main" val="358367232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id="{88B46AFC-78F6-46EE-938C-FE5C7481C93B}"/>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F033A8FE-42A4-4579-A87C-4350DE465193}"/>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FBC883B3-18E6-442D-A451-F6E85C1AACEA}"/>
              </a:ext>
            </a:extLst>
          </p:cNvPr>
          <p:cNvSpPr>
            <a:spLocks noGrp="1" noChangeArrowheads="1"/>
          </p:cNvSpPr>
          <p:nvPr>
            <p:ph type="sldNum" sz="quarter" idx="12"/>
          </p:nvPr>
        </p:nvSpPr>
        <p:spPr>
          <a:ln/>
        </p:spPr>
        <p:txBody>
          <a:bodyPr/>
          <a:lstStyle>
            <a:lvl1pPr>
              <a:defRPr/>
            </a:lvl1pPr>
          </a:lstStyle>
          <a:p>
            <a:pPr>
              <a:defRPr/>
            </a:pPr>
            <a:fld id="{53DE5234-088B-4913-BBBC-181B42E0CF7E}" type="slidenum">
              <a:rPr lang="ja-JP" altLang="en-US"/>
              <a:pPr>
                <a:defRPr/>
              </a:pPr>
              <a:t>‹#›</a:t>
            </a:fld>
            <a:endParaRPr lang="en-US" altLang="ja-JP"/>
          </a:p>
        </p:txBody>
      </p:sp>
    </p:spTree>
    <p:extLst>
      <p:ext uri="{BB962C8B-B14F-4D97-AF65-F5344CB8AC3E}">
        <p14:creationId xmlns:p14="http://schemas.microsoft.com/office/powerpoint/2010/main" val="107519599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a:extLst>
              <a:ext uri="{FF2B5EF4-FFF2-40B4-BE49-F238E27FC236}">
                <a16:creationId xmlns:a16="http://schemas.microsoft.com/office/drawing/2014/main" id="{0F5B4C27-AF52-48BF-A5EA-EA135037B17D}"/>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a:extLst>
              <a:ext uri="{FF2B5EF4-FFF2-40B4-BE49-F238E27FC236}">
                <a16:creationId xmlns:a16="http://schemas.microsoft.com/office/drawing/2014/main" id="{0FBB6539-A6AC-422B-8DDF-AE22E6370687}"/>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9" name="Rectangle 6">
            <a:extLst>
              <a:ext uri="{FF2B5EF4-FFF2-40B4-BE49-F238E27FC236}">
                <a16:creationId xmlns:a16="http://schemas.microsoft.com/office/drawing/2014/main" id="{B442183A-25A3-479D-A040-511432F5B97B}"/>
              </a:ext>
            </a:extLst>
          </p:cNvPr>
          <p:cNvSpPr>
            <a:spLocks noGrp="1" noChangeArrowheads="1"/>
          </p:cNvSpPr>
          <p:nvPr>
            <p:ph type="sldNum" sz="quarter" idx="12"/>
          </p:nvPr>
        </p:nvSpPr>
        <p:spPr>
          <a:ln/>
        </p:spPr>
        <p:txBody>
          <a:bodyPr/>
          <a:lstStyle>
            <a:lvl1pPr>
              <a:defRPr/>
            </a:lvl1pPr>
          </a:lstStyle>
          <a:p>
            <a:pPr>
              <a:defRPr/>
            </a:pPr>
            <a:fld id="{3A6B5E84-0F0B-4862-9FE2-BFDB179DB63C}" type="slidenum">
              <a:rPr lang="ja-JP" altLang="en-US"/>
              <a:pPr>
                <a:defRPr/>
              </a:pPr>
              <a:t>‹#›</a:t>
            </a:fld>
            <a:endParaRPr lang="en-US" altLang="ja-JP"/>
          </a:p>
        </p:txBody>
      </p:sp>
    </p:spTree>
    <p:extLst>
      <p:ext uri="{BB962C8B-B14F-4D97-AF65-F5344CB8AC3E}">
        <p14:creationId xmlns:p14="http://schemas.microsoft.com/office/powerpoint/2010/main" val="16193193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a:extLst>
              <a:ext uri="{FF2B5EF4-FFF2-40B4-BE49-F238E27FC236}">
                <a16:creationId xmlns:a16="http://schemas.microsoft.com/office/drawing/2014/main" id="{FEE0F56C-109C-4D1A-8C48-85B6BB5BECEC}"/>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a:extLst>
              <a:ext uri="{FF2B5EF4-FFF2-40B4-BE49-F238E27FC236}">
                <a16:creationId xmlns:a16="http://schemas.microsoft.com/office/drawing/2014/main" id="{070EA829-C62D-441E-9F6C-D1AA6BEEB4C5}"/>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a:extLst>
              <a:ext uri="{FF2B5EF4-FFF2-40B4-BE49-F238E27FC236}">
                <a16:creationId xmlns:a16="http://schemas.microsoft.com/office/drawing/2014/main" id="{FA8C2030-9188-44C3-B48C-6E9607D5B2C4}"/>
              </a:ext>
            </a:extLst>
          </p:cNvPr>
          <p:cNvSpPr>
            <a:spLocks noGrp="1" noChangeArrowheads="1"/>
          </p:cNvSpPr>
          <p:nvPr>
            <p:ph type="sldNum" sz="quarter" idx="12"/>
          </p:nvPr>
        </p:nvSpPr>
        <p:spPr>
          <a:ln/>
        </p:spPr>
        <p:txBody>
          <a:bodyPr/>
          <a:lstStyle>
            <a:lvl1pPr>
              <a:defRPr/>
            </a:lvl1pPr>
          </a:lstStyle>
          <a:p>
            <a:pPr>
              <a:defRPr/>
            </a:pPr>
            <a:fld id="{3C5BDCAE-070B-4E58-AC67-87B2B5A11325}" type="slidenum">
              <a:rPr lang="ja-JP" altLang="en-US"/>
              <a:pPr>
                <a:defRPr/>
              </a:pPr>
              <a:t>‹#›</a:t>
            </a:fld>
            <a:endParaRPr lang="en-US" altLang="ja-JP"/>
          </a:p>
        </p:txBody>
      </p:sp>
    </p:spTree>
    <p:extLst>
      <p:ext uri="{BB962C8B-B14F-4D97-AF65-F5344CB8AC3E}">
        <p14:creationId xmlns:p14="http://schemas.microsoft.com/office/powerpoint/2010/main" val="271494528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1A083150-0292-4153-B069-6ADC270021F0}"/>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a:extLst>
              <a:ext uri="{FF2B5EF4-FFF2-40B4-BE49-F238E27FC236}">
                <a16:creationId xmlns:a16="http://schemas.microsoft.com/office/drawing/2014/main" id="{33FDE51A-615C-4E0A-8B44-0F87AFEAAC79}"/>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4" name="Rectangle 6">
            <a:extLst>
              <a:ext uri="{FF2B5EF4-FFF2-40B4-BE49-F238E27FC236}">
                <a16:creationId xmlns:a16="http://schemas.microsoft.com/office/drawing/2014/main" id="{364EE1E3-4B74-4E5D-9863-EAE6D07F690D}"/>
              </a:ext>
            </a:extLst>
          </p:cNvPr>
          <p:cNvSpPr>
            <a:spLocks noGrp="1" noChangeArrowheads="1"/>
          </p:cNvSpPr>
          <p:nvPr>
            <p:ph type="sldNum" sz="quarter" idx="12"/>
          </p:nvPr>
        </p:nvSpPr>
        <p:spPr>
          <a:ln/>
        </p:spPr>
        <p:txBody>
          <a:bodyPr/>
          <a:lstStyle>
            <a:lvl1pPr>
              <a:defRPr/>
            </a:lvl1pPr>
          </a:lstStyle>
          <a:p>
            <a:pPr>
              <a:defRPr/>
            </a:pPr>
            <a:fld id="{48823993-15E3-4D5D-9FA4-E766D84A993D}" type="slidenum">
              <a:rPr lang="ja-JP" altLang="en-US"/>
              <a:pPr>
                <a:defRPr/>
              </a:pPr>
              <a:t>‹#›</a:t>
            </a:fld>
            <a:endParaRPr lang="en-US" altLang="ja-JP"/>
          </a:p>
        </p:txBody>
      </p:sp>
    </p:spTree>
    <p:extLst>
      <p:ext uri="{BB962C8B-B14F-4D97-AF65-F5344CB8AC3E}">
        <p14:creationId xmlns:p14="http://schemas.microsoft.com/office/powerpoint/2010/main" val="416017182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E94BE5D7-E6B6-48A3-A6AE-FB8C55F9E0D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EC764E12-7E5C-4622-A721-0605078190DC}"/>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E67D8B91-9259-4836-B2A4-870B33187134}"/>
              </a:ext>
            </a:extLst>
          </p:cNvPr>
          <p:cNvSpPr>
            <a:spLocks noGrp="1" noChangeArrowheads="1"/>
          </p:cNvSpPr>
          <p:nvPr>
            <p:ph type="sldNum" sz="quarter" idx="12"/>
          </p:nvPr>
        </p:nvSpPr>
        <p:spPr>
          <a:ln/>
        </p:spPr>
        <p:txBody>
          <a:bodyPr/>
          <a:lstStyle>
            <a:lvl1pPr>
              <a:defRPr/>
            </a:lvl1pPr>
          </a:lstStyle>
          <a:p>
            <a:pPr>
              <a:defRPr/>
            </a:pPr>
            <a:fld id="{8D24DF0B-E031-46B0-8970-5293E8726EC0}" type="slidenum">
              <a:rPr lang="ja-JP" altLang="en-US"/>
              <a:pPr>
                <a:defRPr/>
              </a:pPr>
              <a:t>‹#›</a:t>
            </a:fld>
            <a:endParaRPr lang="en-US" altLang="ja-JP"/>
          </a:p>
        </p:txBody>
      </p:sp>
    </p:spTree>
    <p:extLst>
      <p:ext uri="{BB962C8B-B14F-4D97-AF65-F5344CB8AC3E}">
        <p14:creationId xmlns:p14="http://schemas.microsoft.com/office/powerpoint/2010/main" val="140644581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211D9494-A3FA-46F3-A883-BFE4C877CB91}"/>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B68E16FB-1C79-4977-8C11-C3387389BA54}"/>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70B3EF1B-981A-48B6-9D79-F7D9A7FD3218}"/>
              </a:ext>
            </a:extLst>
          </p:cNvPr>
          <p:cNvSpPr>
            <a:spLocks noGrp="1" noChangeArrowheads="1"/>
          </p:cNvSpPr>
          <p:nvPr>
            <p:ph type="sldNum" sz="quarter" idx="12"/>
          </p:nvPr>
        </p:nvSpPr>
        <p:spPr>
          <a:ln/>
        </p:spPr>
        <p:txBody>
          <a:bodyPr/>
          <a:lstStyle>
            <a:lvl1pPr>
              <a:defRPr/>
            </a:lvl1pPr>
          </a:lstStyle>
          <a:p>
            <a:pPr>
              <a:defRPr/>
            </a:pPr>
            <a:fld id="{EFB9A43F-9366-4B62-AE24-76C93B9C5B83}" type="slidenum">
              <a:rPr lang="ja-JP" altLang="en-US"/>
              <a:pPr>
                <a:defRPr/>
              </a:pPr>
              <a:t>‹#›</a:t>
            </a:fld>
            <a:endParaRPr lang="en-US" altLang="ja-JP"/>
          </a:p>
        </p:txBody>
      </p:sp>
    </p:spTree>
    <p:extLst>
      <p:ext uri="{BB962C8B-B14F-4D97-AF65-F5344CB8AC3E}">
        <p14:creationId xmlns:p14="http://schemas.microsoft.com/office/powerpoint/2010/main" val="299995800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7338F6E3-6394-4315-8154-174E4ED140D9}"/>
              </a:ext>
            </a:extLst>
          </p:cNvPr>
          <p:cNvSpPr>
            <a:spLocks noGrp="1" noChangeArrowheads="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a:extLst>
              <a:ext uri="{FF2B5EF4-FFF2-40B4-BE49-F238E27FC236}">
                <a16:creationId xmlns:a16="http://schemas.microsoft.com/office/drawing/2014/main" id="{593EF9BF-DABA-4C24-95DB-843B47219122}"/>
              </a:ext>
            </a:extLst>
          </p:cNvPr>
          <p:cNvSpPr>
            <a:spLocks noGrp="1" noChangeArrowheads="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87044" name="Rectangle 4">
            <a:extLst>
              <a:ext uri="{FF2B5EF4-FFF2-40B4-BE49-F238E27FC236}">
                <a16:creationId xmlns:a16="http://schemas.microsoft.com/office/drawing/2014/main" id="{FD2415CF-2DE6-481D-A534-4F64478AD403}"/>
              </a:ext>
            </a:extLst>
          </p:cNvPr>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400">
                <a:latin typeface="Arial" charset="0"/>
              </a:defRPr>
            </a:lvl1pPr>
          </a:lstStyle>
          <a:p>
            <a:pPr>
              <a:defRPr/>
            </a:pPr>
            <a:endParaRPr lang="en-US" altLang="ja-JP"/>
          </a:p>
        </p:txBody>
      </p:sp>
      <p:sp>
        <p:nvSpPr>
          <p:cNvPr id="87045" name="Rectangle 5">
            <a:extLst>
              <a:ext uri="{FF2B5EF4-FFF2-40B4-BE49-F238E27FC236}">
                <a16:creationId xmlns:a16="http://schemas.microsoft.com/office/drawing/2014/main" id="{A6E1C2C2-1A86-41C1-AA55-A2442443D05A}"/>
              </a:ext>
            </a:extLst>
          </p:cNvPr>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400">
                <a:latin typeface="Arial" charset="0"/>
              </a:defRPr>
            </a:lvl1pPr>
          </a:lstStyle>
          <a:p>
            <a:pPr>
              <a:defRPr/>
            </a:pPr>
            <a:endParaRPr lang="en-US" altLang="ja-JP"/>
          </a:p>
        </p:txBody>
      </p:sp>
      <p:sp>
        <p:nvSpPr>
          <p:cNvPr id="87046" name="Rectangle 6">
            <a:extLst>
              <a:ext uri="{FF2B5EF4-FFF2-40B4-BE49-F238E27FC236}">
                <a16:creationId xmlns:a16="http://schemas.microsoft.com/office/drawing/2014/main" id="{1C36F223-78D1-4E25-9425-C848C7C3EF8E}"/>
              </a:ext>
            </a:extLst>
          </p:cNvPr>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smtClean="0"/>
            </a:lvl1pPr>
          </a:lstStyle>
          <a:p>
            <a:pPr>
              <a:defRPr/>
            </a:pPr>
            <a:fld id="{937005BF-E1DE-4AAA-95B4-64E0E75CC309}" type="slidenum">
              <a:rPr lang="ja-JP" altLang="en-US"/>
              <a:pPr>
                <a:defRPr/>
              </a:pPr>
              <a:t>‹#›</a:t>
            </a:fld>
            <a:endParaRPr lang="en-US" altLang="ja-JP"/>
          </a:p>
        </p:txBody>
      </p:sp>
    </p:spTree>
  </p:cSld>
  <p:clrMap bg1="dk2" tx1="lt1" bg2="dk1" tx2="lt2" accent1="accent1" accent2="accent2" accent3="accent3" accent4="accent4" accent5="accent5" accent6="accent6" hlink="hlink" folHlink="folHlink"/>
  <p:sldLayoutIdLst>
    <p:sldLayoutId id="2147483952" r:id="rId1"/>
    <p:sldLayoutId id="2147483953" r:id="rId2"/>
    <p:sldLayoutId id="2147483954" r:id="rId3"/>
    <p:sldLayoutId id="2147483955" r:id="rId4"/>
    <p:sldLayoutId id="2147483956" r:id="rId5"/>
    <p:sldLayoutId id="2147483957" r:id="rId6"/>
    <p:sldLayoutId id="2147483958" r:id="rId7"/>
    <p:sldLayoutId id="2147483959" r:id="rId8"/>
    <p:sldLayoutId id="2147483960" r:id="rId9"/>
    <p:sldLayoutId id="2147483961" r:id="rId10"/>
    <p:sldLayoutId id="2147483962" r:id="rId11"/>
    <p:sldLayoutId id="2147483963" r:id="rId12"/>
    <p:sldLayoutId id="2147483964" r:id="rId13"/>
  </p:sldLayoutIdLst>
  <p:hf sldNum="0" hdr="0" ftr="0" dt="0"/>
  <p:txStyles>
    <p:title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7A062981-ADA6-4FAA-A3FC-271F206E8DF6}"/>
              </a:ext>
            </a:extLst>
          </p:cNvPr>
          <p:cNvSpPr>
            <a:spLocks noGrp="1" noChangeArrowheads="1"/>
          </p:cNvSpPr>
          <p:nvPr>
            <p:ph type="ctrTitle"/>
          </p:nvPr>
        </p:nvSpPr>
        <p:spPr>
          <a:xfrm>
            <a:off x="685800" y="2130425"/>
            <a:ext cx="7772400" cy="857250"/>
          </a:xfrm>
        </p:spPr>
        <p:txBody>
          <a:bodyPr/>
          <a:lstStyle/>
          <a:p>
            <a:pPr eaLnBrk="1" hangingPunct="1"/>
            <a:r>
              <a:rPr lang="ja-JP" altLang="en-US">
                <a:solidFill>
                  <a:schemeClr val="tx1"/>
                </a:solidFill>
              </a:rPr>
              <a:t>不確かさとは何か？</a:t>
            </a:r>
          </a:p>
        </p:txBody>
      </p:sp>
      <p:sp>
        <p:nvSpPr>
          <p:cNvPr id="6147" name="Rectangle 3">
            <a:extLst>
              <a:ext uri="{FF2B5EF4-FFF2-40B4-BE49-F238E27FC236}">
                <a16:creationId xmlns:a16="http://schemas.microsoft.com/office/drawing/2014/main" id="{1C60958D-8E16-426D-90CB-E1806D1EADAF}"/>
              </a:ext>
            </a:extLst>
          </p:cNvPr>
          <p:cNvSpPr>
            <a:spLocks noGrp="1" noChangeArrowheads="1"/>
          </p:cNvSpPr>
          <p:nvPr>
            <p:ph type="subTitle" idx="1"/>
          </p:nvPr>
        </p:nvSpPr>
        <p:spPr/>
        <p:txBody>
          <a:bodyPr/>
          <a:lstStyle/>
          <a:p>
            <a:pPr eaLnBrk="1" hangingPunct="1"/>
            <a:r>
              <a:rPr lang="ja-JP" altLang="en-US"/>
              <a:t>計測標準フォーラム</a:t>
            </a:r>
          </a:p>
          <a:p>
            <a:pPr eaLnBrk="1" hangingPunct="1"/>
            <a:r>
              <a:rPr lang="ja-JP" altLang="en-US"/>
              <a:t>計量標準等トレーサビリティ導入に関する調査研究</a:t>
            </a:r>
            <a:r>
              <a:rPr lang="en-US" altLang="ja-JP"/>
              <a:t>WG2</a:t>
            </a:r>
          </a:p>
        </p:txBody>
      </p:sp>
      <p:sp>
        <p:nvSpPr>
          <p:cNvPr id="6148" name="Text Box 4">
            <a:extLst>
              <a:ext uri="{FF2B5EF4-FFF2-40B4-BE49-F238E27FC236}">
                <a16:creationId xmlns:a16="http://schemas.microsoft.com/office/drawing/2014/main" id="{6F8919AA-EAB8-4565-837E-1347A2F24C45}"/>
              </a:ext>
            </a:extLst>
          </p:cNvPr>
          <p:cNvSpPr txBox="1">
            <a:spLocks noChangeArrowheads="1"/>
          </p:cNvSpPr>
          <p:nvPr/>
        </p:nvSpPr>
        <p:spPr bwMode="auto">
          <a:xfrm>
            <a:off x="3708400" y="5911850"/>
            <a:ext cx="5435600"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a:latin typeface="Tahoma" panose="020B0604030504040204" pitchFamily="34" charset="0"/>
              </a:rPr>
              <a:t>制作</a:t>
            </a:r>
            <a:r>
              <a:rPr lang="ja-JP" altLang="en-US" sz="1800">
                <a:latin typeface="Tahoma" panose="020B0604030504040204" pitchFamily="34" charset="0"/>
                <a:sym typeface="Wingdings" panose="05000000000000000000" pitchFamily="2" charset="2"/>
              </a:rPr>
              <a:t>：</a:t>
            </a:r>
            <a:r>
              <a:rPr lang="ja-JP" altLang="en-US" sz="1800">
                <a:latin typeface="Tahoma" panose="020B0604030504040204" pitchFamily="34" charset="0"/>
              </a:rPr>
              <a:t>産業技術総合研究所　計量標準総合センター　　</a:t>
            </a:r>
          </a:p>
          <a:p>
            <a:pPr algn="r" eaLnBrk="1" hangingPunct="1">
              <a:spcBef>
                <a:spcPct val="0"/>
              </a:spcBef>
              <a:buFontTx/>
              <a:buNone/>
            </a:pPr>
            <a:r>
              <a:rPr lang="ja-JP" altLang="en-US" sz="1800">
                <a:latin typeface="Tahoma" panose="020B0604030504040204" pitchFamily="34" charset="0"/>
              </a:rPr>
              <a:t>田中秀幸</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5">
            <a:extLst>
              <a:ext uri="{FF2B5EF4-FFF2-40B4-BE49-F238E27FC236}">
                <a16:creationId xmlns:a16="http://schemas.microsoft.com/office/drawing/2014/main" id="{DD722BF6-9883-49F3-81CC-50ED29070732}"/>
              </a:ext>
            </a:extLst>
          </p:cNvPr>
          <p:cNvSpPr>
            <a:spLocks noChangeArrowheads="1"/>
          </p:cNvSpPr>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4400"/>
              <a:t>広がりとは</a:t>
            </a:r>
          </a:p>
        </p:txBody>
      </p:sp>
      <p:sp>
        <p:nvSpPr>
          <p:cNvPr id="23555" name="Text Box 6">
            <a:extLst>
              <a:ext uri="{FF2B5EF4-FFF2-40B4-BE49-F238E27FC236}">
                <a16:creationId xmlns:a16="http://schemas.microsoft.com/office/drawing/2014/main" id="{FD4B74C9-4631-4F11-A261-216907AC1834}"/>
              </a:ext>
            </a:extLst>
          </p:cNvPr>
          <p:cNvSpPr txBox="1">
            <a:spLocks noChangeArrowheads="1"/>
          </p:cNvSpPr>
          <p:nvPr/>
        </p:nvSpPr>
        <p:spPr bwMode="auto">
          <a:xfrm>
            <a:off x="1143000" y="1268413"/>
            <a:ext cx="7239000" cy="15700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a:latin typeface="Tahoma" panose="020B0604030504040204" pitchFamily="34" charset="0"/>
              </a:rPr>
              <a:t>同じ測定を繰り返した場合であっても、必ずしも同じ測定結果が得られ続けるとは限らない・・・</a:t>
            </a:r>
            <a:r>
              <a:rPr lang="ja-JP" altLang="en-US">
                <a:solidFill>
                  <a:srgbClr val="FFFF00"/>
                </a:solidFill>
                <a:latin typeface="Tahoma" panose="020B0604030504040204" pitchFamily="34" charset="0"/>
              </a:rPr>
              <a:t>ばらつき！</a:t>
            </a:r>
          </a:p>
        </p:txBody>
      </p:sp>
      <p:sp>
        <p:nvSpPr>
          <p:cNvPr id="23556" name="Oval 7">
            <a:extLst>
              <a:ext uri="{FF2B5EF4-FFF2-40B4-BE49-F238E27FC236}">
                <a16:creationId xmlns:a16="http://schemas.microsoft.com/office/drawing/2014/main" id="{50B320F1-03C7-43AC-88C0-38A09A5C6564}"/>
              </a:ext>
            </a:extLst>
          </p:cNvPr>
          <p:cNvSpPr>
            <a:spLocks noChangeArrowheads="1"/>
          </p:cNvSpPr>
          <p:nvPr/>
        </p:nvSpPr>
        <p:spPr bwMode="auto">
          <a:xfrm>
            <a:off x="762000" y="3276600"/>
            <a:ext cx="7848600" cy="3105150"/>
          </a:xfrm>
          <a:prstGeom prst="ellipse">
            <a:avLst/>
          </a:prstGeom>
          <a:solidFill>
            <a:schemeClr val="tx1"/>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3557" name="Text Box 16">
            <a:extLst>
              <a:ext uri="{FF2B5EF4-FFF2-40B4-BE49-F238E27FC236}">
                <a16:creationId xmlns:a16="http://schemas.microsoft.com/office/drawing/2014/main" id="{469FC353-D613-4349-83FD-B7CBD5CDD8F7}"/>
              </a:ext>
            </a:extLst>
          </p:cNvPr>
          <p:cNvSpPr txBox="1">
            <a:spLocks noChangeArrowheads="1"/>
          </p:cNvSpPr>
          <p:nvPr/>
        </p:nvSpPr>
        <p:spPr bwMode="auto">
          <a:xfrm>
            <a:off x="3203575" y="2997200"/>
            <a:ext cx="2819400" cy="588963"/>
          </a:xfrm>
          <a:prstGeom prst="rect">
            <a:avLst/>
          </a:prstGeom>
          <a:solidFill>
            <a:schemeClr val="tx1"/>
          </a:solidFill>
          <a:ln w="9525">
            <a:solidFill>
              <a:schemeClr val="bg2"/>
            </a:solidFill>
            <a:miter lim="800000"/>
            <a:headEnd/>
            <a:tailEnd/>
          </a:ln>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50000"/>
              </a:spcBef>
              <a:buFontTx/>
              <a:buNone/>
            </a:pPr>
            <a:r>
              <a:rPr lang="ja-JP" altLang="en-US">
                <a:solidFill>
                  <a:srgbClr val="000000"/>
                </a:solidFill>
                <a:latin typeface="Tahoma" panose="020B0604030504040204" pitchFamily="34" charset="0"/>
              </a:rPr>
              <a:t>砂時計の時間</a:t>
            </a:r>
          </a:p>
        </p:txBody>
      </p:sp>
      <p:sp>
        <p:nvSpPr>
          <p:cNvPr id="23558" name="Text Box 6">
            <a:extLst>
              <a:ext uri="{FF2B5EF4-FFF2-40B4-BE49-F238E27FC236}">
                <a16:creationId xmlns:a16="http://schemas.microsoft.com/office/drawing/2014/main" id="{9E38FD54-C408-442C-B489-0C70A700D02F}"/>
              </a:ext>
            </a:extLst>
          </p:cNvPr>
          <p:cNvSpPr txBox="1">
            <a:spLocks noChangeArrowheads="1"/>
          </p:cNvSpPr>
          <p:nvPr/>
        </p:nvSpPr>
        <p:spPr bwMode="auto">
          <a:xfrm>
            <a:off x="2209800" y="3810000"/>
            <a:ext cx="1676400" cy="579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en-US" altLang="ja-JP">
                <a:solidFill>
                  <a:schemeClr val="bg2"/>
                </a:solidFill>
                <a:latin typeface="Tahoma" panose="020B0604030504040204" pitchFamily="34" charset="0"/>
              </a:rPr>
              <a:t>9</a:t>
            </a:r>
            <a:r>
              <a:rPr lang="ja-JP" altLang="en-US">
                <a:solidFill>
                  <a:schemeClr val="bg2"/>
                </a:solidFill>
                <a:latin typeface="Tahoma" panose="020B0604030504040204" pitchFamily="34" charset="0"/>
              </a:rPr>
              <a:t>分</a:t>
            </a:r>
            <a:r>
              <a:rPr lang="en-US" altLang="ja-JP">
                <a:solidFill>
                  <a:schemeClr val="bg2"/>
                </a:solidFill>
                <a:latin typeface="Tahoma" panose="020B0604030504040204" pitchFamily="34" charset="0"/>
              </a:rPr>
              <a:t>58</a:t>
            </a:r>
            <a:r>
              <a:rPr lang="ja-JP" altLang="en-US">
                <a:solidFill>
                  <a:schemeClr val="bg2"/>
                </a:solidFill>
                <a:latin typeface="Tahoma" panose="020B0604030504040204" pitchFamily="34" charset="0"/>
              </a:rPr>
              <a:t>秒</a:t>
            </a:r>
          </a:p>
        </p:txBody>
      </p:sp>
      <p:sp>
        <p:nvSpPr>
          <p:cNvPr id="23559" name="Text Box 7">
            <a:extLst>
              <a:ext uri="{FF2B5EF4-FFF2-40B4-BE49-F238E27FC236}">
                <a16:creationId xmlns:a16="http://schemas.microsoft.com/office/drawing/2014/main" id="{AB0DA02C-1F07-4D3E-BE13-EA6045F3E738}"/>
              </a:ext>
            </a:extLst>
          </p:cNvPr>
          <p:cNvSpPr txBox="1">
            <a:spLocks noChangeArrowheads="1"/>
          </p:cNvSpPr>
          <p:nvPr/>
        </p:nvSpPr>
        <p:spPr bwMode="auto">
          <a:xfrm>
            <a:off x="1371600" y="4876800"/>
            <a:ext cx="1676400" cy="579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en-US" altLang="ja-JP">
                <a:solidFill>
                  <a:schemeClr val="bg2"/>
                </a:solidFill>
                <a:latin typeface="Tahoma" panose="020B0604030504040204" pitchFamily="34" charset="0"/>
              </a:rPr>
              <a:t>9</a:t>
            </a:r>
            <a:r>
              <a:rPr lang="ja-JP" altLang="en-US">
                <a:solidFill>
                  <a:schemeClr val="bg2"/>
                </a:solidFill>
                <a:latin typeface="Tahoma" panose="020B0604030504040204" pitchFamily="34" charset="0"/>
              </a:rPr>
              <a:t>分</a:t>
            </a:r>
            <a:r>
              <a:rPr lang="en-US" altLang="ja-JP">
                <a:solidFill>
                  <a:schemeClr val="bg2"/>
                </a:solidFill>
                <a:latin typeface="Tahoma" panose="020B0604030504040204" pitchFamily="34" charset="0"/>
              </a:rPr>
              <a:t>55</a:t>
            </a:r>
            <a:r>
              <a:rPr lang="ja-JP" altLang="en-US">
                <a:solidFill>
                  <a:schemeClr val="bg2"/>
                </a:solidFill>
                <a:latin typeface="Tahoma" panose="020B0604030504040204" pitchFamily="34" charset="0"/>
              </a:rPr>
              <a:t>秒</a:t>
            </a:r>
          </a:p>
        </p:txBody>
      </p:sp>
      <p:sp>
        <p:nvSpPr>
          <p:cNvPr id="23560" name="Text Box 8">
            <a:extLst>
              <a:ext uri="{FF2B5EF4-FFF2-40B4-BE49-F238E27FC236}">
                <a16:creationId xmlns:a16="http://schemas.microsoft.com/office/drawing/2014/main" id="{A378C085-E98A-4839-9EDF-B2F43D4F4208}"/>
              </a:ext>
            </a:extLst>
          </p:cNvPr>
          <p:cNvSpPr txBox="1">
            <a:spLocks noChangeArrowheads="1"/>
          </p:cNvSpPr>
          <p:nvPr/>
        </p:nvSpPr>
        <p:spPr bwMode="auto">
          <a:xfrm>
            <a:off x="3810000" y="4724400"/>
            <a:ext cx="1676400" cy="579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en-US" altLang="ja-JP">
                <a:solidFill>
                  <a:schemeClr val="bg2"/>
                </a:solidFill>
                <a:latin typeface="Tahoma" panose="020B0604030504040204" pitchFamily="34" charset="0"/>
              </a:rPr>
              <a:t>10</a:t>
            </a:r>
            <a:r>
              <a:rPr lang="ja-JP" altLang="en-US">
                <a:solidFill>
                  <a:schemeClr val="bg2"/>
                </a:solidFill>
                <a:latin typeface="Tahoma" panose="020B0604030504040204" pitchFamily="34" charset="0"/>
              </a:rPr>
              <a:t>分</a:t>
            </a:r>
            <a:r>
              <a:rPr lang="en-US" altLang="ja-JP">
                <a:solidFill>
                  <a:schemeClr val="bg2"/>
                </a:solidFill>
                <a:latin typeface="Tahoma" panose="020B0604030504040204" pitchFamily="34" charset="0"/>
              </a:rPr>
              <a:t>3</a:t>
            </a:r>
            <a:r>
              <a:rPr lang="ja-JP" altLang="en-US">
                <a:solidFill>
                  <a:schemeClr val="bg2"/>
                </a:solidFill>
                <a:latin typeface="Tahoma" panose="020B0604030504040204" pitchFamily="34" charset="0"/>
              </a:rPr>
              <a:t>秒</a:t>
            </a:r>
          </a:p>
        </p:txBody>
      </p:sp>
      <p:sp>
        <p:nvSpPr>
          <p:cNvPr id="23561" name="Text Box 9">
            <a:extLst>
              <a:ext uri="{FF2B5EF4-FFF2-40B4-BE49-F238E27FC236}">
                <a16:creationId xmlns:a16="http://schemas.microsoft.com/office/drawing/2014/main" id="{81824D88-877C-461F-9B54-AB5380ECAA20}"/>
              </a:ext>
            </a:extLst>
          </p:cNvPr>
          <p:cNvSpPr txBox="1">
            <a:spLocks noChangeArrowheads="1"/>
          </p:cNvSpPr>
          <p:nvPr/>
        </p:nvSpPr>
        <p:spPr bwMode="auto">
          <a:xfrm>
            <a:off x="2971800" y="5715000"/>
            <a:ext cx="1905000" cy="579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en-US" altLang="ja-JP">
                <a:solidFill>
                  <a:schemeClr val="bg2"/>
                </a:solidFill>
                <a:latin typeface="Tahoma" panose="020B0604030504040204" pitchFamily="34" charset="0"/>
              </a:rPr>
              <a:t>10</a:t>
            </a:r>
            <a:r>
              <a:rPr lang="ja-JP" altLang="en-US">
                <a:solidFill>
                  <a:schemeClr val="bg2"/>
                </a:solidFill>
                <a:latin typeface="Tahoma" panose="020B0604030504040204" pitchFamily="34" charset="0"/>
              </a:rPr>
              <a:t>分</a:t>
            </a:r>
            <a:r>
              <a:rPr lang="en-US" altLang="ja-JP">
                <a:solidFill>
                  <a:schemeClr val="bg2"/>
                </a:solidFill>
                <a:latin typeface="Tahoma" panose="020B0604030504040204" pitchFamily="34" charset="0"/>
              </a:rPr>
              <a:t>1</a:t>
            </a:r>
            <a:r>
              <a:rPr lang="ja-JP" altLang="en-US">
                <a:solidFill>
                  <a:schemeClr val="bg2"/>
                </a:solidFill>
                <a:latin typeface="Tahoma" panose="020B0604030504040204" pitchFamily="34" charset="0"/>
              </a:rPr>
              <a:t>秒</a:t>
            </a:r>
          </a:p>
        </p:txBody>
      </p:sp>
      <p:sp>
        <p:nvSpPr>
          <p:cNvPr id="23562" name="Text Box 10">
            <a:extLst>
              <a:ext uri="{FF2B5EF4-FFF2-40B4-BE49-F238E27FC236}">
                <a16:creationId xmlns:a16="http://schemas.microsoft.com/office/drawing/2014/main" id="{DC3C1C0C-532A-4BBE-AAB7-711D8053F023}"/>
              </a:ext>
            </a:extLst>
          </p:cNvPr>
          <p:cNvSpPr txBox="1">
            <a:spLocks noChangeArrowheads="1"/>
          </p:cNvSpPr>
          <p:nvPr/>
        </p:nvSpPr>
        <p:spPr bwMode="auto">
          <a:xfrm>
            <a:off x="5562600" y="5562600"/>
            <a:ext cx="1676400" cy="579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en-US" altLang="ja-JP">
                <a:solidFill>
                  <a:schemeClr val="bg2"/>
                </a:solidFill>
                <a:latin typeface="Tahoma" panose="020B0604030504040204" pitchFamily="34" charset="0"/>
              </a:rPr>
              <a:t>9</a:t>
            </a:r>
            <a:r>
              <a:rPr lang="ja-JP" altLang="en-US">
                <a:solidFill>
                  <a:schemeClr val="bg2"/>
                </a:solidFill>
                <a:latin typeface="Tahoma" panose="020B0604030504040204" pitchFamily="34" charset="0"/>
              </a:rPr>
              <a:t>分</a:t>
            </a:r>
            <a:r>
              <a:rPr lang="en-US" altLang="ja-JP">
                <a:solidFill>
                  <a:schemeClr val="bg2"/>
                </a:solidFill>
                <a:latin typeface="Tahoma" panose="020B0604030504040204" pitchFamily="34" charset="0"/>
              </a:rPr>
              <a:t>51</a:t>
            </a:r>
            <a:r>
              <a:rPr lang="ja-JP" altLang="en-US">
                <a:solidFill>
                  <a:schemeClr val="bg2"/>
                </a:solidFill>
                <a:latin typeface="Tahoma" panose="020B0604030504040204" pitchFamily="34" charset="0"/>
              </a:rPr>
              <a:t>秒</a:t>
            </a:r>
          </a:p>
        </p:txBody>
      </p:sp>
      <p:sp>
        <p:nvSpPr>
          <p:cNvPr id="23563" name="Text Box 11">
            <a:extLst>
              <a:ext uri="{FF2B5EF4-FFF2-40B4-BE49-F238E27FC236}">
                <a16:creationId xmlns:a16="http://schemas.microsoft.com/office/drawing/2014/main" id="{2E533BC2-039F-456E-8AEB-57D40335D6E6}"/>
              </a:ext>
            </a:extLst>
          </p:cNvPr>
          <p:cNvSpPr txBox="1">
            <a:spLocks noChangeArrowheads="1"/>
          </p:cNvSpPr>
          <p:nvPr/>
        </p:nvSpPr>
        <p:spPr bwMode="auto">
          <a:xfrm>
            <a:off x="5334000" y="3962400"/>
            <a:ext cx="1676400" cy="579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en-US" altLang="ja-JP">
                <a:solidFill>
                  <a:schemeClr val="bg2"/>
                </a:solidFill>
                <a:latin typeface="Tahoma" panose="020B0604030504040204" pitchFamily="34" charset="0"/>
              </a:rPr>
              <a:t>9</a:t>
            </a:r>
            <a:r>
              <a:rPr lang="ja-JP" altLang="en-US">
                <a:solidFill>
                  <a:schemeClr val="bg2"/>
                </a:solidFill>
                <a:latin typeface="Tahoma" panose="020B0604030504040204" pitchFamily="34" charset="0"/>
              </a:rPr>
              <a:t>分</a:t>
            </a:r>
            <a:r>
              <a:rPr lang="en-US" altLang="ja-JP">
                <a:solidFill>
                  <a:schemeClr val="bg2"/>
                </a:solidFill>
                <a:latin typeface="Tahoma" panose="020B0604030504040204" pitchFamily="34" charset="0"/>
              </a:rPr>
              <a:t>53</a:t>
            </a:r>
            <a:r>
              <a:rPr lang="ja-JP" altLang="en-US">
                <a:solidFill>
                  <a:schemeClr val="bg2"/>
                </a:solidFill>
                <a:latin typeface="Tahoma" panose="020B0604030504040204" pitchFamily="34" charset="0"/>
              </a:rPr>
              <a:t>秒</a:t>
            </a:r>
          </a:p>
        </p:txBody>
      </p:sp>
      <p:sp>
        <p:nvSpPr>
          <p:cNvPr id="23564" name="Text Box 12">
            <a:extLst>
              <a:ext uri="{FF2B5EF4-FFF2-40B4-BE49-F238E27FC236}">
                <a16:creationId xmlns:a16="http://schemas.microsoft.com/office/drawing/2014/main" id="{91E7E871-7189-4545-94E0-87A2139B06A2}"/>
              </a:ext>
            </a:extLst>
          </p:cNvPr>
          <p:cNvSpPr txBox="1">
            <a:spLocks noChangeArrowheads="1"/>
          </p:cNvSpPr>
          <p:nvPr/>
        </p:nvSpPr>
        <p:spPr bwMode="auto">
          <a:xfrm>
            <a:off x="6477000" y="4800600"/>
            <a:ext cx="1905000" cy="579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en-US" altLang="ja-JP">
                <a:solidFill>
                  <a:schemeClr val="bg2"/>
                </a:solidFill>
                <a:latin typeface="Tahoma" panose="020B0604030504040204" pitchFamily="34" charset="0"/>
              </a:rPr>
              <a:t>10</a:t>
            </a:r>
            <a:r>
              <a:rPr lang="ja-JP" altLang="en-US">
                <a:solidFill>
                  <a:schemeClr val="bg2"/>
                </a:solidFill>
                <a:latin typeface="Tahoma" panose="020B0604030504040204" pitchFamily="34" charset="0"/>
              </a:rPr>
              <a:t>分</a:t>
            </a:r>
            <a:r>
              <a:rPr lang="en-US" altLang="ja-JP">
                <a:solidFill>
                  <a:schemeClr val="bg2"/>
                </a:solidFill>
                <a:latin typeface="Tahoma" panose="020B0604030504040204" pitchFamily="34" charset="0"/>
              </a:rPr>
              <a:t>5</a:t>
            </a:r>
            <a:r>
              <a:rPr lang="ja-JP" altLang="en-US">
                <a:solidFill>
                  <a:schemeClr val="bg2"/>
                </a:solidFill>
                <a:latin typeface="Tahoma" panose="020B0604030504040204" pitchFamily="34" charset="0"/>
              </a:rPr>
              <a:t>秒</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a:extLst>
              <a:ext uri="{FF2B5EF4-FFF2-40B4-BE49-F238E27FC236}">
                <a16:creationId xmlns:a16="http://schemas.microsoft.com/office/drawing/2014/main" id="{94DF7BA3-F891-4EEA-988B-571587EBF5F1}"/>
              </a:ext>
            </a:extLst>
          </p:cNvPr>
          <p:cNvSpPr>
            <a:spLocks noGrp="1" noChangeArrowheads="1"/>
          </p:cNvSpPr>
          <p:nvPr>
            <p:ph type="title"/>
          </p:nvPr>
        </p:nvSpPr>
        <p:spPr/>
        <p:txBody>
          <a:bodyPr/>
          <a:lstStyle/>
          <a:p>
            <a:pPr eaLnBrk="1" hangingPunct="1"/>
            <a:r>
              <a:rPr lang="ja-JP" altLang="en-US">
                <a:solidFill>
                  <a:schemeClr val="tx1"/>
                </a:solidFill>
              </a:rPr>
              <a:t>広がりとは</a:t>
            </a:r>
          </a:p>
        </p:txBody>
      </p:sp>
      <p:sp>
        <p:nvSpPr>
          <p:cNvPr id="25603" name="Text Box 4">
            <a:extLst>
              <a:ext uri="{FF2B5EF4-FFF2-40B4-BE49-F238E27FC236}">
                <a16:creationId xmlns:a16="http://schemas.microsoft.com/office/drawing/2014/main" id="{DE97C53E-761B-4A60-8664-3552A4E88044}"/>
              </a:ext>
            </a:extLst>
          </p:cNvPr>
          <p:cNvSpPr txBox="1">
            <a:spLocks noChangeArrowheads="1"/>
          </p:cNvSpPr>
          <p:nvPr/>
        </p:nvSpPr>
        <p:spPr bwMode="auto">
          <a:xfrm>
            <a:off x="152400" y="1196975"/>
            <a:ext cx="4635500" cy="579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solidFill>
                  <a:srgbClr val="FFFF00"/>
                </a:solidFill>
                <a:latin typeface="Tahoma" panose="020B0604030504040204" pitchFamily="34" charset="0"/>
              </a:rPr>
              <a:t>体温計で体温を測ったら，</a:t>
            </a:r>
          </a:p>
        </p:txBody>
      </p:sp>
      <p:grpSp>
        <p:nvGrpSpPr>
          <p:cNvPr id="25604" name="Group 5">
            <a:extLst>
              <a:ext uri="{FF2B5EF4-FFF2-40B4-BE49-F238E27FC236}">
                <a16:creationId xmlns:a16="http://schemas.microsoft.com/office/drawing/2014/main" id="{C9E4197A-60C9-41AC-B884-4CA34F6CF983}"/>
              </a:ext>
            </a:extLst>
          </p:cNvPr>
          <p:cNvGrpSpPr>
            <a:grpSpLocks/>
          </p:cNvGrpSpPr>
          <p:nvPr/>
        </p:nvGrpSpPr>
        <p:grpSpPr bwMode="auto">
          <a:xfrm>
            <a:off x="1905000" y="1958975"/>
            <a:ext cx="2606675" cy="1223963"/>
            <a:chOff x="158" y="2750"/>
            <a:chExt cx="1642" cy="771"/>
          </a:xfrm>
        </p:grpSpPr>
        <p:sp>
          <p:nvSpPr>
            <p:cNvPr id="25609" name="Rectangle 6">
              <a:extLst>
                <a:ext uri="{FF2B5EF4-FFF2-40B4-BE49-F238E27FC236}">
                  <a16:creationId xmlns:a16="http://schemas.microsoft.com/office/drawing/2014/main" id="{9CBA1589-12E9-461F-A7C9-E0F132762243}"/>
                </a:ext>
              </a:extLst>
            </p:cNvPr>
            <p:cNvSpPr>
              <a:spLocks noChangeArrowheads="1"/>
            </p:cNvSpPr>
            <p:nvPr/>
          </p:nvSpPr>
          <p:spPr bwMode="auto">
            <a:xfrm>
              <a:off x="158" y="2750"/>
              <a:ext cx="1633" cy="771"/>
            </a:xfrm>
            <a:prstGeom prst="rect">
              <a:avLst/>
            </a:prstGeom>
            <a:solidFill>
              <a:schemeClr val="tx1"/>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nvGrpSpPr>
            <p:cNvPr id="25610" name="Group 7">
              <a:extLst>
                <a:ext uri="{FF2B5EF4-FFF2-40B4-BE49-F238E27FC236}">
                  <a16:creationId xmlns:a16="http://schemas.microsoft.com/office/drawing/2014/main" id="{65699317-9D5D-4BF5-A5C6-41F336786FCE}"/>
                </a:ext>
              </a:extLst>
            </p:cNvPr>
            <p:cNvGrpSpPr>
              <a:grpSpLocks/>
            </p:cNvGrpSpPr>
            <p:nvPr/>
          </p:nvGrpSpPr>
          <p:grpSpPr bwMode="auto">
            <a:xfrm>
              <a:off x="476" y="2843"/>
              <a:ext cx="62" cy="261"/>
              <a:chOff x="2608" y="669"/>
              <a:chExt cx="384" cy="1497"/>
            </a:xfrm>
          </p:grpSpPr>
          <p:sp>
            <p:nvSpPr>
              <p:cNvPr id="25668" name="Rectangle 8">
                <a:extLst>
                  <a:ext uri="{FF2B5EF4-FFF2-40B4-BE49-F238E27FC236}">
                    <a16:creationId xmlns:a16="http://schemas.microsoft.com/office/drawing/2014/main" id="{7D5CBAFC-D19E-4CAF-8D9A-3C8225516876}"/>
                  </a:ext>
                </a:extLst>
              </p:cNvPr>
              <p:cNvSpPr>
                <a:spLocks noChangeArrowheads="1"/>
              </p:cNvSpPr>
              <p:nvPr/>
            </p:nvSpPr>
            <p:spPr bwMode="auto">
              <a:xfrm>
                <a:off x="2608" y="802"/>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69" name="Rectangle 9">
                <a:extLst>
                  <a:ext uri="{FF2B5EF4-FFF2-40B4-BE49-F238E27FC236}">
                    <a16:creationId xmlns:a16="http://schemas.microsoft.com/office/drawing/2014/main" id="{779397D1-1CF9-440A-9A1D-1B747317EF0A}"/>
                  </a:ext>
                </a:extLst>
              </p:cNvPr>
              <p:cNvSpPr>
                <a:spLocks noChangeArrowheads="1"/>
              </p:cNvSpPr>
              <p:nvPr/>
            </p:nvSpPr>
            <p:spPr bwMode="auto">
              <a:xfrm rot="-2663622">
                <a:off x="2663" y="669"/>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70" name="Rectangle 10">
                <a:extLst>
                  <a:ext uri="{FF2B5EF4-FFF2-40B4-BE49-F238E27FC236}">
                    <a16:creationId xmlns:a16="http://schemas.microsoft.com/office/drawing/2014/main" id="{6FC2999A-1A2C-455A-ABEB-9889A16756BD}"/>
                  </a:ext>
                </a:extLst>
              </p:cNvPr>
              <p:cNvSpPr>
                <a:spLocks noChangeArrowheads="1"/>
              </p:cNvSpPr>
              <p:nvPr/>
            </p:nvSpPr>
            <p:spPr bwMode="auto">
              <a:xfrm rot="-2663622">
                <a:off x="2663" y="1894"/>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11" name="Group 11">
              <a:extLst>
                <a:ext uri="{FF2B5EF4-FFF2-40B4-BE49-F238E27FC236}">
                  <a16:creationId xmlns:a16="http://schemas.microsoft.com/office/drawing/2014/main" id="{B100AC49-511C-4D16-8AD5-DFBDEA8F3986}"/>
                </a:ext>
              </a:extLst>
            </p:cNvPr>
            <p:cNvGrpSpPr>
              <a:grpSpLocks/>
            </p:cNvGrpSpPr>
            <p:nvPr/>
          </p:nvGrpSpPr>
          <p:grpSpPr bwMode="auto">
            <a:xfrm>
              <a:off x="475" y="3125"/>
              <a:ext cx="62" cy="260"/>
              <a:chOff x="2600" y="2287"/>
              <a:chExt cx="384" cy="1497"/>
            </a:xfrm>
          </p:grpSpPr>
          <p:sp>
            <p:nvSpPr>
              <p:cNvPr id="25664" name="Rectangle 12">
                <a:extLst>
                  <a:ext uri="{FF2B5EF4-FFF2-40B4-BE49-F238E27FC236}">
                    <a16:creationId xmlns:a16="http://schemas.microsoft.com/office/drawing/2014/main" id="{E04B5A16-6260-4525-AC92-F03BF2B5FC11}"/>
                  </a:ext>
                </a:extLst>
              </p:cNvPr>
              <p:cNvSpPr>
                <a:spLocks noChangeArrowheads="1"/>
              </p:cNvSpPr>
              <p:nvPr/>
            </p:nvSpPr>
            <p:spPr bwMode="auto">
              <a:xfrm>
                <a:off x="2600" y="2420"/>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65" name="Rectangle 13">
                <a:extLst>
                  <a:ext uri="{FF2B5EF4-FFF2-40B4-BE49-F238E27FC236}">
                    <a16:creationId xmlns:a16="http://schemas.microsoft.com/office/drawing/2014/main" id="{3D0FFDEC-38EC-4575-8458-EC1A452ABE74}"/>
                  </a:ext>
                </a:extLst>
              </p:cNvPr>
              <p:cNvSpPr>
                <a:spLocks noChangeArrowheads="1"/>
              </p:cNvSpPr>
              <p:nvPr/>
            </p:nvSpPr>
            <p:spPr bwMode="auto">
              <a:xfrm rot="-2663622">
                <a:off x="2655" y="2287"/>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66" name="Rectangle 14">
                <a:extLst>
                  <a:ext uri="{FF2B5EF4-FFF2-40B4-BE49-F238E27FC236}">
                    <a16:creationId xmlns:a16="http://schemas.microsoft.com/office/drawing/2014/main" id="{92ECDF5D-1AEA-4CD7-9E33-7E079CA17A9B}"/>
                  </a:ext>
                </a:extLst>
              </p:cNvPr>
              <p:cNvSpPr>
                <a:spLocks noChangeArrowheads="1"/>
              </p:cNvSpPr>
              <p:nvPr/>
            </p:nvSpPr>
            <p:spPr bwMode="auto">
              <a:xfrm rot="-2663622">
                <a:off x="2655" y="3512"/>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67" name="Rectangle 15">
                <a:extLst>
                  <a:ext uri="{FF2B5EF4-FFF2-40B4-BE49-F238E27FC236}">
                    <a16:creationId xmlns:a16="http://schemas.microsoft.com/office/drawing/2014/main" id="{C07D723E-C9A4-4073-879B-93EB73D29517}"/>
                  </a:ext>
                </a:extLst>
              </p:cNvPr>
              <p:cNvSpPr>
                <a:spLocks noChangeArrowheads="1"/>
              </p:cNvSpPr>
              <p:nvPr/>
            </p:nvSpPr>
            <p:spPr bwMode="auto">
              <a:xfrm>
                <a:off x="2600" y="2420"/>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12" name="Group 16">
              <a:extLst>
                <a:ext uri="{FF2B5EF4-FFF2-40B4-BE49-F238E27FC236}">
                  <a16:creationId xmlns:a16="http://schemas.microsoft.com/office/drawing/2014/main" id="{0D057EB3-0B34-44C1-95CB-DA753B1C524D}"/>
                </a:ext>
              </a:extLst>
            </p:cNvPr>
            <p:cNvGrpSpPr>
              <a:grpSpLocks/>
            </p:cNvGrpSpPr>
            <p:nvPr/>
          </p:nvGrpSpPr>
          <p:grpSpPr bwMode="auto">
            <a:xfrm rot="-5400000">
              <a:off x="337" y="3276"/>
              <a:ext cx="67" cy="241"/>
              <a:chOff x="3424" y="802"/>
              <a:chExt cx="384" cy="1497"/>
            </a:xfrm>
          </p:grpSpPr>
          <p:sp>
            <p:nvSpPr>
              <p:cNvPr id="25661" name="Rectangle 17">
                <a:extLst>
                  <a:ext uri="{FF2B5EF4-FFF2-40B4-BE49-F238E27FC236}">
                    <a16:creationId xmlns:a16="http://schemas.microsoft.com/office/drawing/2014/main" id="{45EBDB71-DDA0-4CAB-8452-CC30D8056666}"/>
                  </a:ext>
                </a:extLst>
              </p:cNvPr>
              <p:cNvSpPr>
                <a:spLocks noChangeArrowheads="1"/>
              </p:cNvSpPr>
              <p:nvPr/>
            </p:nvSpPr>
            <p:spPr bwMode="auto">
              <a:xfrm>
                <a:off x="3424" y="935"/>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62" name="Rectangle 18">
                <a:extLst>
                  <a:ext uri="{FF2B5EF4-FFF2-40B4-BE49-F238E27FC236}">
                    <a16:creationId xmlns:a16="http://schemas.microsoft.com/office/drawing/2014/main" id="{7F803366-0172-4186-86C6-E49E6580A9EE}"/>
                  </a:ext>
                </a:extLst>
              </p:cNvPr>
              <p:cNvSpPr>
                <a:spLocks noChangeArrowheads="1"/>
              </p:cNvSpPr>
              <p:nvPr/>
            </p:nvSpPr>
            <p:spPr bwMode="auto">
              <a:xfrm rot="-2663622">
                <a:off x="3479" y="802"/>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63" name="Rectangle 19">
                <a:extLst>
                  <a:ext uri="{FF2B5EF4-FFF2-40B4-BE49-F238E27FC236}">
                    <a16:creationId xmlns:a16="http://schemas.microsoft.com/office/drawing/2014/main" id="{01EBA989-1783-42BB-88DE-898B33B95ADE}"/>
                  </a:ext>
                </a:extLst>
              </p:cNvPr>
              <p:cNvSpPr>
                <a:spLocks noChangeArrowheads="1"/>
              </p:cNvSpPr>
              <p:nvPr/>
            </p:nvSpPr>
            <p:spPr bwMode="auto">
              <a:xfrm rot="-2663622">
                <a:off x="3479" y="2027"/>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13" name="Group 20">
              <a:extLst>
                <a:ext uri="{FF2B5EF4-FFF2-40B4-BE49-F238E27FC236}">
                  <a16:creationId xmlns:a16="http://schemas.microsoft.com/office/drawing/2014/main" id="{02A992FA-3737-4C66-964E-9A604FE7CCC9}"/>
                </a:ext>
              </a:extLst>
            </p:cNvPr>
            <p:cNvGrpSpPr>
              <a:grpSpLocks/>
            </p:cNvGrpSpPr>
            <p:nvPr/>
          </p:nvGrpSpPr>
          <p:grpSpPr bwMode="auto">
            <a:xfrm rot="-5400000">
              <a:off x="337" y="2992"/>
              <a:ext cx="67" cy="241"/>
              <a:chOff x="3424" y="802"/>
              <a:chExt cx="384" cy="1497"/>
            </a:xfrm>
          </p:grpSpPr>
          <p:sp>
            <p:nvSpPr>
              <p:cNvPr id="25658" name="Rectangle 21">
                <a:extLst>
                  <a:ext uri="{FF2B5EF4-FFF2-40B4-BE49-F238E27FC236}">
                    <a16:creationId xmlns:a16="http://schemas.microsoft.com/office/drawing/2014/main" id="{DEDC3553-367E-43DA-AE27-8DA6D8E0675C}"/>
                  </a:ext>
                </a:extLst>
              </p:cNvPr>
              <p:cNvSpPr>
                <a:spLocks noChangeArrowheads="1"/>
              </p:cNvSpPr>
              <p:nvPr/>
            </p:nvSpPr>
            <p:spPr bwMode="auto">
              <a:xfrm>
                <a:off x="3424" y="935"/>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59" name="Rectangle 22">
                <a:extLst>
                  <a:ext uri="{FF2B5EF4-FFF2-40B4-BE49-F238E27FC236}">
                    <a16:creationId xmlns:a16="http://schemas.microsoft.com/office/drawing/2014/main" id="{EC341BD1-147A-4F6E-A006-36EDABBB9273}"/>
                  </a:ext>
                </a:extLst>
              </p:cNvPr>
              <p:cNvSpPr>
                <a:spLocks noChangeArrowheads="1"/>
              </p:cNvSpPr>
              <p:nvPr/>
            </p:nvSpPr>
            <p:spPr bwMode="auto">
              <a:xfrm rot="-2663622">
                <a:off x="3479" y="802"/>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60" name="Rectangle 23">
                <a:extLst>
                  <a:ext uri="{FF2B5EF4-FFF2-40B4-BE49-F238E27FC236}">
                    <a16:creationId xmlns:a16="http://schemas.microsoft.com/office/drawing/2014/main" id="{B146AA10-744A-4C6C-BE09-9E69E05C1604}"/>
                  </a:ext>
                </a:extLst>
              </p:cNvPr>
              <p:cNvSpPr>
                <a:spLocks noChangeArrowheads="1"/>
              </p:cNvSpPr>
              <p:nvPr/>
            </p:nvSpPr>
            <p:spPr bwMode="auto">
              <a:xfrm rot="-2663622">
                <a:off x="3479" y="2027"/>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14" name="Group 24">
              <a:extLst>
                <a:ext uri="{FF2B5EF4-FFF2-40B4-BE49-F238E27FC236}">
                  <a16:creationId xmlns:a16="http://schemas.microsoft.com/office/drawing/2014/main" id="{13D15DB0-0C11-4ADA-A768-99457A353AE3}"/>
                </a:ext>
              </a:extLst>
            </p:cNvPr>
            <p:cNvGrpSpPr>
              <a:grpSpLocks/>
            </p:cNvGrpSpPr>
            <p:nvPr/>
          </p:nvGrpSpPr>
          <p:grpSpPr bwMode="auto">
            <a:xfrm rot="-5400000">
              <a:off x="337" y="2708"/>
              <a:ext cx="67" cy="241"/>
              <a:chOff x="3424" y="802"/>
              <a:chExt cx="384" cy="1497"/>
            </a:xfrm>
          </p:grpSpPr>
          <p:sp>
            <p:nvSpPr>
              <p:cNvPr id="25655" name="Rectangle 25">
                <a:extLst>
                  <a:ext uri="{FF2B5EF4-FFF2-40B4-BE49-F238E27FC236}">
                    <a16:creationId xmlns:a16="http://schemas.microsoft.com/office/drawing/2014/main" id="{F97F9F03-53EA-47EC-90AA-6ECF2823EF2E}"/>
                  </a:ext>
                </a:extLst>
              </p:cNvPr>
              <p:cNvSpPr>
                <a:spLocks noChangeArrowheads="1"/>
              </p:cNvSpPr>
              <p:nvPr/>
            </p:nvSpPr>
            <p:spPr bwMode="auto">
              <a:xfrm>
                <a:off x="3424" y="935"/>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56" name="Rectangle 26">
                <a:extLst>
                  <a:ext uri="{FF2B5EF4-FFF2-40B4-BE49-F238E27FC236}">
                    <a16:creationId xmlns:a16="http://schemas.microsoft.com/office/drawing/2014/main" id="{55359CE5-CB1B-4037-BCE1-3109872F1C96}"/>
                  </a:ext>
                </a:extLst>
              </p:cNvPr>
              <p:cNvSpPr>
                <a:spLocks noChangeArrowheads="1"/>
              </p:cNvSpPr>
              <p:nvPr/>
            </p:nvSpPr>
            <p:spPr bwMode="auto">
              <a:xfrm rot="-2663622">
                <a:off x="3479" y="802"/>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57" name="Rectangle 27">
                <a:extLst>
                  <a:ext uri="{FF2B5EF4-FFF2-40B4-BE49-F238E27FC236}">
                    <a16:creationId xmlns:a16="http://schemas.microsoft.com/office/drawing/2014/main" id="{B55F0C3E-23C7-401B-89A3-779498374674}"/>
                  </a:ext>
                </a:extLst>
              </p:cNvPr>
              <p:cNvSpPr>
                <a:spLocks noChangeArrowheads="1"/>
              </p:cNvSpPr>
              <p:nvPr/>
            </p:nvSpPr>
            <p:spPr bwMode="auto">
              <a:xfrm rot="-2663622">
                <a:off x="3479" y="2027"/>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15" name="Group 28">
              <a:extLst>
                <a:ext uri="{FF2B5EF4-FFF2-40B4-BE49-F238E27FC236}">
                  <a16:creationId xmlns:a16="http://schemas.microsoft.com/office/drawing/2014/main" id="{C6A0D93A-27ED-4998-A7C7-65813A5C45B0}"/>
                </a:ext>
              </a:extLst>
            </p:cNvPr>
            <p:cNvGrpSpPr>
              <a:grpSpLocks/>
            </p:cNvGrpSpPr>
            <p:nvPr/>
          </p:nvGrpSpPr>
          <p:grpSpPr bwMode="auto">
            <a:xfrm>
              <a:off x="612" y="2842"/>
              <a:ext cx="62" cy="261"/>
              <a:chOff x="920" y="663"/>
              <a:chExt cx="384" cy="1497"/>
            </a:xfrm>
          </p:grpSpPr>
          <p:sp>
            <p:nvSpPr>
              <p:cNvPr id="25652" name="Rectangle 29">
                <a:extLst>
                  <a:ext uri="{FF2B5EF4-FFF2-40B4-BE49-F238E27FC236}">
                    <a16:creationId xmlns:a16="http://schemas.microsoft.com/office/drawing/2014/main" id="{AE3F3EF5-8347-43A1-91FA-0E03598E2267}"/>
                  </a:ext>
                </a:extLst>
              </p:cNvPr>
              <p:cNvSpPr>
                <a:spLocks noChangeArrowheads="1"/>
              </p:cNvSpPr>
              <p:nvPr/>
            </p:nvSpPr>
            <p:spPr bwMode="auto">
              <a:xfrm>
                <a:off x="920" y="796"/>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53" name="Rectangle 30">
                <a:extLst>
                  <a:ext uri="{FF2B5EF4-FFF2-40B4-BE49-F238E27FC236}">
                    <a16:creationId xmlns:a16="http://schemas.microsoft.com/office/drawing/2014/main" id="{6AEE14D3-7E23-4CF3-87B7-449DE13A70B5}"/>
                  </a:ext>
                </a:extLst>
              </p:cNvPr>
              <p:cNvSpPr>
                <a:spLocks noChangeArrowheads="1"/>
              </p:cNvSpPr>
              <p:nvPr/>
            </p:nvSpPr>
            <p:spPr bwMode="auto">
              <a:xfrm rot="-2663622">
                <a:off x="975" y="663"/>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54" name="Rectangle 31">
                <a:extLst>
                  <a:ext uri="{FF2B5EF4-FFF2-40B4-BE49-F238E27FC236}">
                    <a16:creationId xmlns:a16="http://schemas.microsoft.com/office/drawing/2014/main" id="{F567F6F7-7F48-4433-9F4E-C35A8D5D94B1}"/>
                  </a:ext>
                </a:extLst>
              </p:cNvPr>
              <p:cNvSpPr>
                <a:spLocks noChangeArrowheads="1"/>
              </p:cNvSpPr>
              <p:nvPr/>
            </p:nvSpPr>
            <p:spPr bwMode="auto">
              <a:xfrm rot="-2663622">
                <a:off x="975" y="1888"/>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16" name="Group 32">
              <a:extLst>
                <a:ext uri="{FF2B5EF4-FFF2-40B4-BE49-F238E27FC236}">
                  <a16:creationId xmlns:a16="http://schemas.microsoft.com/office/drawing/2014/main" id="{550B1E52-2427-4ACC-81E5-D451EF46ECBA}"/>
                </a:ext>
              </a:extLst>
            </p:cNvPr>
            <p:cNvGrpSpPr>
              <a:grpSpLocks/>
            </p:cNvGrpSpPr>
            <p:nvPr/>
          </p:nvGrpSpPr>
          <p:grpSpPr bwMode="auto">
            <a:xfrm>
              <a:off x="884" y="2843"/>
              <a:ext cx="62" cy="261"/>
              <a:chOff x="2608" y="669"/>
              <a:chExt cx="384" cy="1497"/>
            </a:xfrm>
          </p:grpSpPr>
          <p:sp>
            <p:nvSpPr>
              <p:cNvPr id="25649" name="Rectangle 33">
                <a:extLst>
                  <a:ext uri="{FF2B5EF4-FFF2-40B4-BE49-F238E27FC236}">
                    <a16:creationId xmlns:a16="http://schemas.microsoft.com/office/drawing/2014/main" id="{88FBCF29-2C03-4107-BA74-6167D5C21726}"/>
                  </a:ext>
                </a:extLst>
              </p:cNvPr>
              <p:cNvSpPr>
                <a:spLocks noChangeArrowheads="1"/>
              </p:cNvSpPr>
              <p:nvPr/>
            </p:nvSpPr>
            <p:spPr bwMode="auto">
              <a:xfrm>
                <a:off x="2608" y="802"/>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50" name="Rectangle 34">
                <a:extLst>
                  <a:ext uri="{FF2B5EF4-FFF2-40B4-BE49-F238E27FC236}">
                    <a16:creationId xmlns:a16="http://schemas.microsoft.com/office/drawing/2014/main" id="{BA7035C5-3A3D-451A-BEBD-A22F83044C2E}"/>
                  </a:ext>
                </a:extLst>
              </p:cNvPr>
              <p:cNvSpPr>
                <a:spLocks noChangeArrowheads="1"/>
              </p:cNvSpPr>
              <p:nvPr/>
            </p:nvSpPr>
            <p:spPr bwMode="auto">
              <a:xfrm rot="-2663622">
                <a:off x="2663" y="669"/>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51" name="Rectangle 35">
                <a:extLst>
                  <a:ext uri="{FF2B5EF4-FFF2-40B4-BE49-F238E27FC236}">
                    <a16:creationId xmlns:a16="http://schemas.microsoft.com/office/drawing/2014/main" id="{4C8922CF-2313-4EC9-B3B6-A98D3BCE014C}"/>
                  </a:ext>
                </a:extLst>
              </p:cNvPr>
              <p:cNvSpPr>
                <a:spLocks noChangeArrowheads="1"/>
              </p:cNvSpPr>
              <p:nvPr/>
            </p:nvSpPr>
            <p:spPr bwMode="auto">
              <a:xfrm rot="-2663622">
                <a:off x="2663" y="1894"/>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17" name="Group 36">
              <a:extLst>
                <a:ext uri="{FF2B5EF4-FFF2-40B4-BE49-F238E27FC236}">
                  <a16:creationId xmlns:a16="http://schemas.microsoft.com/office/drawing/2014/main" id="{AD78775F-6FAD-45AB-904E-B9FE4DBB5782}"/>
                </a:ext>
              </a:extLst>
            </p:cNvPr>
            <p:cNvGrpSpPr>
              <a:grpSpLocks/>
            </p:cNvGrpSpPr>
            <p:nvPr/>
          </p:nvGrpSpPr>
          <p:grpSpPr bwMode="auto">
            <a:xfrm>
              <a:off x="883" y="3125"/>
              <a:ext cx="62" cy="260"/>
              <a:chOff x="2600" y="2287"/>
              <a:chExt cx="384" cy="1497"/>
            </a:xfrm>
          </p:grpSpPr>
          <p:sp>
            <p:nvSpPr>
              <p:cNvPr id="25645" name="Rectangle 37">
                <a:extLst>
                  <a:ext uri="{FF2B5EF4-FFF2-40B4-BE49-F238E27FC236}">
                    <a16:creationId xmlns:a16="http://schemas.microsoft.com/office/drawing/2014/main" id="{FD5865E0-56C2-4F04-BDFF-B1E2221DE823}"/>
                  </a:ext>
                </a:extLst>
              </p:cNvPr>
              <p:cNvSpPr>
                <a:spLocks noChangeArrowheads="1"/>
              </p:cNvSpPr>
              <p:nvPr/>
            </p:nvSpPr>
            <p:spPr bwMode="auto">
              <a:xfrm>
                <a:off x="2600" y="2420"/>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46" name="Rectangle 38">
                <a:extLst>
                  <a:ext uri="{FF2B5EF4-FFF2-40B4-BE49-F238E27FC236}">
                    <a16:creationId xmlns:a16="http://schemas.microsoft.com/office/drawing/2014/main" id="{2E351B1E-C2D2-4C44-A132-78E2BA0AF77F}"/>
                  </a:ext>
                </a:extLst>
              </p:cNvPr>
              <p:cNvSpPr>
                <a:spLocks noChangeArrowheads="1"/>
              </p:cNvSpPr>
              <p:nvPr/>
            </p:nvSpPr>
            <p:spPr bwMode="auto">
              <a:xfrm rot="-2663622">
                <a:off x="2655" y="2287"/>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47" name="Rectangle 39">
                <a:extLst>
                  <a:ext uri="{FF2B5EF4-FFF2-40B4-BE49-F238E27FC236}">
                    <a16:creationId xmlns:a16="http://schemas.microsoft.com/office/drawing/2014/main" id="{A121C361-A891-48F7-B953-3EBD41399C7F}"/>
                  </a:ext>
                </a:extLst>
              </p:cNvPr>
              <p:cNvSpPr>
                <a:spLocks noChangeArrowheads="1"/>
              </p:cNvSpPr>
              <p:nvPr/>
            </p:nvSpPr>
            <p:spPr bwMode="auto">
              <a:xfrm rot="-2663622">
                <a:off x="2655" y="3512"/>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48" name="Rectangle 40">
                <a:extLst>
                  <a:ext uri="{FF2B5EF4-FFF2-40B4-BE49-F238E27FC236}">
                    <a16:creationId xmlns:a16="http://schemas.microsoft.com/office/drawing/2014/main" id="{863639CD-9585-4BF4-9540-EA7D7D169D32}"/>
                  </a:ext>
                </a:extLst>
              </p:cNvPr>
              <p:cNvSpPr>
                <a:spLocks noChangeArrowheads="1"/>
              </p:cNvSpPr>
              <p:nvPr/>
            </p:nvSpPr>
            <p:spPr bwMode="auto">
              <a:xfrm>
                <a:off x="2600" y="2420"/>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18" name="Group 41">
              <a:extLst>
                <a:ext uri="{FF2B5EF4-FFF2-40B4-BE49-F238E27FC236}">
                  <a16:creationId xmlns:a16="http://schemas.microsoft.com/office/drawing/2014/main" id="{3DC6DEFB-3843-4051-AA82-952FC7E17564}"/>
                </a:ext>
              </a:extLst>
            </p:cNvPr>
            <p:cNvGrpSpPr>
              <a:grpSpLocks/>
            </p:cNvGrpSpPr>
            <p:nvPr/>
          </p:nvGrpSpPr>
          <p:grpSpPr bwMode="auto">
            <a:xfrm rot="-5400000">
              <a:off x="745" y="2708"/>
              <a:ext cx="67" cy="241"/>
              <a:chOff x="3424" y="802"/>
              <a:chExt cx="384" cy="1497"/>
            </a:xfrm>
          </p:grpSpPr>
          <p:sp>
            <p:nvSpPr>
              <p:cNvPr id="25642" name="Rectangle 42">
                <a:extLst>
                  <a:ext uri="{FF2B5EF4-FFF2-40B4-BE49-F238E27FC236}">
                    <a16:creationId xmlns:a16="http://schemas.microsoft.com/office/drawing/2014/main" id="{335FCE24-091C-4E45-8FDE-A681B71C39EC}"/>
                  </a:ext>
                </a:extLst>
              </p:cNvPr>
              <p:cNvSpPr>
                <a:spLocks noChangeArrowheads="1"/>
              </p:cNvSpPr>
              <p:nvPr/>
            </p:nvSpPr>
            <p:spPr bwMode="auto">
              <a:xfrm>
                <a:off x="3424" y="935"/>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43" name="Rectangle 43">
                <a:extLst>
                  <a:ext uri="{FF2B5EF4-FFF2-40B4-BE49-F238E27FC236}">
                    <a16:creationId xmlns:a16="http://schemas.microsoft.com/office/drawing/2014/main" id="{A2C3A826-CFCC-44F0-911D-13AF7A4570EE}"/>
                  </a:ext>
                </a:extLst>
              </p:cNvPr>
              <p:cNvSpPr>
                <a:spLocks noChangeArrowheads="1"/>
              </p:cNvSpPr>
              <p:nvPr/>
            </p:nvSpPr>
            <p:spPr bwMode="auto">
              <a:xfrm rot="-2663622">
                <a:off x="3479" y="802"/>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44" name="Rectangle 44">
                <a:extLst>
                  <a:ext uri="{FF2B5EF4-FFF2-40B4-BE49-F238E27FC236}">
                    <a16:creationId xmlns:a16="http://schemas.microsoft.com/office/drawing/2014/main" id="{758A86E5-CBE5-4CB7-89D7-2DD3B7BFB3A5}"/>
                  </a:ext>
                </a:extLst>
              </p:cNvPr>
              <p:cNvSpPr>
                <a:spLocks noChangeArrowheads="1"/>
              </p:cNvSpPr>
              <p:nvPr/>
            </p:nvSpPr>
            <p:spPr bwMode="auto">
              <a:xfrm rot="-2663622">
                <a:off x="3479" y="2027"/>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19" name="Group 45">
              <a:extLst>
                <a:ext uri="{FF2B5EF4-FFF2-40B4-BE49-F238E27FC236}">
                  <a16:creationId xmlns:a16="http://schemas.microsoft.com/office/drawing/2014/main" id="{B25E4675-52FB-46CC-9BFF-D297A3D07C86}"/>
                </a:ext>
              </a:extLst>
            </p:cNvPr>
            <p:cNvGrpSpPr>
              <a:grpSpLocks/>
            </p:cNvGrpSpPr>
            <p:nvPr/>
          </p:nvGrpSpPr>
          <p:grpSpPr bwMode="auto">
            <a:xfrm>
              <a:off x="1110" y="3124"/>
              <a:ext cx="62" cy="260"/>
              <a:chOff x="912" y="2281"/>
              <a:chExt cx="384" cy="1497"/>
            </a:xfrm>
          </p:grpSpPr>
          <p:sp>
            <p:nvSpPr>
              <p:cNvPr id="25638" name="Rectangle 46">
                <a:extLst>
                  <a:ext uri="{FF2B5EF4-FFF2-40B4-BE49-F238E27FC236}">
                    <a16:creationId xmlns:a16="http://schemas.microsoft.com/office/drawing/2014/main" id="{04998D47-89F2-4405-9A35-1AB9FDF0A34E}"/>
                  </a:ext>
                </a:extLst>
              </p:cNvPr>
              <p:cNvSpPr>
                <a:spLocks noChangeArrowheads="1"/>
              </p:cNvSpPr>
              <p:nvPr/>
            </p:nvSpPr>
            <p:spPr bwMode="auto">
              <a:xfrm>
                <a:off x="912" y="2414"/>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39" name="Rectangle 47">
                <a:extLst>
                  <a:ext uri="{FF2B5EF4-FFF2-40B4-BE49-F238E27FC236}">
                    <a16:creationId xmlns:a16="http://schemas.microsoft.com/office/drawing/2014/main" id="{1F0779F6-4C2F-4509-A6EE-B342C3FA1162}"/>
                  </a:ext>
                </a:extLst>
              </p:cNvPr>
              <p:cNvSpPr>
                <a:spLocks noChangeArrowheads="1"/>
              </p:cNvSpPr>
              <p:nvPr/>
            </p:nvSpPr>
            <p:spPr bwMode="auto">
              <a:xfrm rot="-2663622">
                <a:off x="967" y="2281"/>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40" name="Rectangle 48">
                <a:extLst>
                  <a:ext uri="{FF2B5EF4-FFF2-40B4-BE49-F238E27FC236}">
                    <a16:creationId xmlns:a16="http://schemas.microsoft.com/office/drawing/2014/main" id="{4A3F1BFE-2FFF-4A05-ADC2-A7B168B72234}"/>
                  </a:ext>
                </a:extLst>
              </p:cNvPr>
              <p:cNvSpPr>
                <a:spLocks noChangeArrowheads="1"/>
              </p:cNvSpPr>
              <p:nvPr/>
            </p:nvSpPr>
            <p:spPr bwMode="auto">
              <a:xfrm rot="-2663622">
                <a:off x="967" y="3506"/>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41" name="Rectangle 49">
                <a:extLst>
                  <a:ext uri="{FF2B5EF4-FFF2-40B4-BE49-F238E27FC236}">
                    <a16:creationId xmlns:a16="http://schemas.microsoft.com/office/drawing/2014/main" id="{BA2196F9-BB93-492E-8534-C3470A237552}"/>
                  </a:ext>
                </a:extLst>
              </p:cNvPr>
              <p:cNvSpPr>
                <a:spLocks noChangeArrowheads="1"/>
              </p:cNvSpPr>
              <p:nvPr/>
            </p:nvSpPr>
            <p:spPr bwMode="auto">
              <a:xfrm>
                <a:off x="912" y="2414"/>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20" name="Group 50">
              <a:extLst>
                <a:ext uri="{FF2B5EF4-FFF2-40B4-BE49-F238E27FC236}">
                  <a16:creationId xmlns:a16="http://schemas.microsoft.com/office/drawing/2014/main" id="{DD494A81-07E7-4FFD-9158-4ED6AB908AD8}"/>
                </a:ext>
              </a:extLst>
            </p:cNvPr>
            <p:cNvGrpSpPr>
              <a:grpSpLocks/>
            </p:cNvGrpSpPr>
            <p:nvPr/>
          </p:nvGrpSpPr>
          <p:grpSpPr bwMode="auto">
            <a:xfrm>
              <a:off x="1383" y="2843"/>
              <a:ext cx="62" cy="261"/>
              <a:chOff x="2608" y="669"/>
              <a:chExt cx="384" cy="1497"/>
            </a:xfrm>
          </p:grpSpPr>
          <p:sp>
            <p:nvSpPr>
              <p:cNvPr id="25635" name="Rectangle 51">
                <a:extLst>
                  <a:ext uri="{FF2B5EF4-FFF2-40B4-BE49-F238E27FC236}">
                    <a16:creationId xmlns:a16="http://schemas.microsoft.com/office/drawing/2014/main" id="{C1CD9462-1077-426E-96CF-08AADB88A42C}"/>
                  </a:ext>
                </a:extLst>
              </p:cNvPr>
              <p:cNvSpPr>
                <a:spLocks noChangeArrowheads="1"/>
              </p:cNvSpPr>
              <p:nvPr/>
            </p:nvSpPr>
            <p:spPr bwMode="auto">
              <a:xfrm>
                <a:off x="2608" y="802"/>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36" name="Rectangle 52">
                <a:extLst>
                  <a:ext uri="{FF2B5EF4-FFF2-40B4-BE49-F238E27FC236}">
                    <a16:creationId xmlns:a16="http://schemas.microsoft.com/office/drawing/2014/main" id="{EBB0C808-CEBE-4D10-8C3A-5B483603F58B}"/>
                  </a:ext>
                </a:extLst>
              </p:cNvPr>
              <p:cNvSpPr>
                <a:spLocks noChangeArrowheads="1"/>
              </p:cNvSpPr>
              <p:nvPr/>
            </p:nvSpPr>
            <p:spPr bwMode="auto">
              <a:xfrm rot="-2663622">
                <a:off x="2663" y="669"/>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37" name="Rectangle 53">
                <a:extLst>
                  <a:ext uri="{FF2B5EF4-FFF2-40B4-BE49-F238E27FC236}">
                    <a16:creationId xmlns:a16="http://schemas.microsoft.com/office/drawing/2014/main" id="{6A2343B9-046A-4F08-BA5E-3CB22B67A9CD}"/>
                  </a:ext>
                </a:extLst>
              </p:cNvPr>
              <p:cNvSpPr>
                <a:spLocks noChangeArrowheads="1"/>
              </p:cNvSpPr>
              <p:nvPr/>
            </p:nvSpPr>
            <p:spPr bwMode="auto">
              <a:xfrm rot="-2663622">
                <a:off x="2663" y="1894"/>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21" name="Group 54">
              <a:extLst>
                <a:ext uri="{FF2B5EF4-FFF2-40B4-BE49-F238E27FC236}">
                  <a16:creationId xmlns:a16="http://schemas.microsoft.com/office/drawing/2014/main" id="{ACA8067F-8BE3-4815-A491-FCF8FB1B3AE0}"/>
                </a:ext>
              </a:extLst>
            </p:cNvPr>
            <p:cNvGrpSpPr>
              <a:grpSpLocks/>
            </p:cNvGrpSpPr>
            <p:nvPr/>
          </p:nvGrpSpPr>
          <p:grpSpPr bwMode="auto">
            <a:xfrm rot="-5400000">
              <a:off x="1244" y="3276"/>
              <a:ext cx="67" cy="241"/>
              <a:chOff x="3424" y="802"/>
              <a:chExt cx="384" cy="1497"/>
            </a:xfrm>
          </p:grpSpPr>
          <p:sp>
            <p:nvSpPr>
              <p:cNvPr id="25632" name="Rectangle 55">
                <a:extLst>
                  <a:ext uri="{FF2B5EF4-FFF2-40B4-BE49-F238E27FC236}">
                    <a16:creationId xmlns:a16="http://schemas.microsoft.com/office/drawing/2014/main" id="{CE43DA8F-AB2A-4E7C-90C0-2223F1426E80}"/>
                  </a:ext>
                </a:extLst>
              </p:cNvPr>
              <p:cNvSpPr>
                <a:spLocks noChangeArrowheads="1"/>
              </p:cNvSpPr>
              <p:nvPr/>
            </p:nvSpPr>
            <p:spPr bwMode="auto">
              <a:xfrm>
                <a:off x="3424" y="935"/>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33" name="Rectangle 56">
                <a:extLst>
                  <a:ext uri="{FF2B5EF4-FFF2-40B4-BE49-F238E27FC236}">
                    <a16:creationId xmlns:a16="http://schemas.microsoft.com/office/drawing/2014/main" id="{7C2700D2-8C11-4127-A3E2-194FC02875B9}"/>
                  </a:ext>
                </a:extLst>
              </p:cNvPr>
              <p:cNvSpPr>
                <a:spLocks noChangeArrowheads="1"/>
              </p:cNvSpPr>
              <p:nvPr/>
            </p:nvSpPr>
            <p:spPr bwMode="auto">
              <a:xfrm rot="-2663622">
                <a:off x="3479" y="802"/>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34" name="Rectangle 57">
                <a:extLst>
                  <a:ext uri="{FF2B5EF4-FFF2-40B4-BE49-F238E27FC236}">
                    <a16:creationId xmlns:a16="http://schemas.microsoft.com/office/drawing/2014/main" id="{F4B6D6F6-2F21-4AB3-A0FB-0AB646352122}"/>
                  </a:ext>
                </a:extLst>
              </p:cNvPr>
              <p:cNvSpPr>
                <a:spLocks noChangeArrowheads="1"/>
              </p:cNvSpPr>
              <p:nvPr/>
            </p:nvSpPr>
            <p:spPr bwMode="auto">
              <a:xfrm rot="-2663622">
                <a:off x="3479" y="2027"/>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22" name="Group 58">
              <a:extLst>
                <a:ext uri="{FF2B5EF4-FFF2-40B4-BE49-F238E27FC236}">
                  <a16:creationId xmlns:a16="http://schemas.microsoft.com/office/drawing/2014/main" id="{5CC550A7-815E-4E46-98BB-4E6DD00CDB70}"/>
                </a:ext>
              </a:extLst>
            </p:cNvPr>
            <p:cNvGrpSpPr>
              <a:grpSpLocks/>
            </p:cNvGrpSpPr>
            <p:nvPr/>
          </p:nvGrpSpPr>
          <p:grpSpPr bwMode="auto">
            <a:xfrm rot="-5400000">
              <a:off x="1244" y="2992"/>
              <a:ext cx="67" cy="241"/>
              <a:chOff x="3424" y="802"/>
              <a:chExt cx="384" cy="1497"/>
            </a:xfrm>
          </p:grpSpPr>
          <p:sp>
            <p:nvSpPr>
              <p:cNvPr id="25629" name="Rectangle 59">
                <a:extLst>
                  <a:ext uri="{FF2B5EF4-FFF2-40B4-BE49-F238E27FC236}">
                    <a16:creationId xmlns:a16="http://schemas.microsoft.com/office/drawing/2014/main" id="{B9BB82D8-FA24-4E15-A2D9-EEF4D83DC8B2}"/>
                  </a:ext>
                </a:extLst>
              </p:cNvPr>
              <p:cNvSpPr>
                <a:spLocks noChangeArrowheads="1"/>
              </p:cNvSpPr>
              <p:nvPr/>
            </p:nvSpPr>
            <p:spPr bwMode="auto">
              <a:xfrm>
                <a:off x="3424" y="935"/>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30" name="Rectangle 60">
                <a:extLst>
                  <a:ext uri="{FF2B5EF4-FFF2-40B4-BE49-F238E27FC236}">
                    <a16:creationId xmlns:a16="http://schemas.microsoft.com/office/drawing/2014/main" id="{ED13125D-B154-4428-A384-9D9D5D597103}"/>
                  </a:ext>
                </a:extLst>
              </p:cNvPr>
              <p:cNvSpPr>
                <a:spLocks noChangeArrowheads="1"/>
              </p:cNvSpPr>
              <p:nvPr/>
            </p:nvSpPr>
            <p:spPr bwMode="auto">
              <a:xfrm rot="-2663622">
                <a:off x="3479" y="802"/>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31" name="Rectangle 61">
                <a:extLst>
                  <a:ext uri="{FF2B5EF4-FFF2-40B4-BE49-F238E27FC236}">
                    <a16:creationId xmlns:a16="http://schemas.microsoft.com/office/drawing/2014/main" id="{56377E07-90C4-4169-A272-9BAC3F59A39B}"/>
                  </a:ext>
                </a:extLst>
              </p:cNvPr>
              <p:cNvSpPr>
                <a:spLocks noChangeArrowheads="1"/>
              </p:cNvSpPr>
              <p:nvPr/>
            </p:nvSpPr>
            <p:spPr bwMode="auto">
              <a:xfrm rot="-2663622">
                <a:off x="3479" y="2027"/>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grpSp>
          <p:nvGrpSpPr>
            <p:cNvPr id="25623" name="Group 62">
              <a:extLst>
                <a:ext uri="{FF2B5EF4-FFF2-40B4-BE49-F238E27FC236}">
                  <a16:creationId xmlns:a16="http://schemas.microsoft.com/office/drawing/2014/main" id="{BEC7E4E8-9B70-43E7-9C8A-4B9FE3BFF081}"/>
                </a:ext>
              </a:extLst>
            </p:cNvPr>
            <p:cNvGrpSpPr>
              <a:grpSpLocks/>
            </p:cNvGrpSpPr>
            <p:nvPr/>
          </p:nvGrpSpPr>
          <p:grpSpPr bwMode="auto">
            <a:xfrm rot="-5400000">
              <a:off x="1244" y="2708"/>
              <a:ext cx="67" cy="241"/>
              <a:chOff x="3424" y="802"/>
              <a:chExt cx="384" cy="1497"/>
            </a:xfrm>
          </p:grpSpPr>
          <p:sp>
            <p:nvSpPr>
              <p:cNvPr id="25626" name="Rectangle 63">
                <a:extLst>
                  <a:ext uri="{FF2B5EF4-FFF2-40B4-BE49-F238E27FC236}">
                    <a16:creationId xmlns:a16="http://schemas.microsoft.com/office/drawing/2014/main" id="{918C9FF5-F03B-40A1-A86F-A8CD27798212}"/>
                  </a:ext>
                </a:extLst>
              </p:cNvPr>
              <p:cNvSpPr>
                <a:spLocks noChangeArrowheads="1"/>
              </p:cNvSpPr>
              <p:nvPr/>
            </p:nvSpPr>
            <p:spPr bwMode="auto">
              <a:xfrm>
                <a:off x="3424" y="935"/>
                <a:ext cx="384" cy="1227"/>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27" name="Rectangle 64">
                <a:extLst>
                  <a:ext uri="{FF2B5EF4-FFF2-40B4-BE49-F238E27FC236}">
                    <a16:creationId xmlns:a16="http://schemas.microsoft.com/office/drawing/2014/main" id="{E9B85743-85D6-48E4-9C20-D1FD9154F571}"/>
                  </a:ext>
                </a:extLst>
              </p:cNvPr>
              <p:cNvSpPr>
                <a:spLocks noChangeArrowheads="1"/>
              </p:cNvSpPr>
              <p:nvPr/>
            </p:nvSpPr>
            <p:spPr bwMode="auto">
              <a:xfrm rot="-2663622">
                <a:off x="3479" y="802"/>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25628" name="Rectangle 65">
                <a:extLst>
                  <a:ext uri="{FF2B5EF4-FFF2-40B4-BE49-F238E27FC236}">
                    <a16:creationId xmlns:a16="http://schemas.microsoft.com/office/drawing/2014/main" id="{2F225DE0-076A-4C5B-8DDA-04DA625F3427}"/>
                  </a:ext>
                </a:extLst>
              </p:cNvPr>
              <p:cNvSpPr>
                <a:spLocks noChangeArrowheads="1"/>
              </p:cNvSpPr>
              <p:nvPr/>
            </p:nvSpPr>
            <p:spPr bwMode="auto">
              <a:xfrm rot="-2663622">
                <a:off x="3479" y="2027"/>
                <a:ext cx="273" cy="272"/>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sp>
          <p:nvSpPr>
            <p:cNvPr id="25624" name="Text Box 66">
              <a:extLst>
                <a:ext uri="{FF2B5EF4-FFF2-40B4-BE49-F238E27FC236}">
                  <a16:creationId xmlns:a16="http://schemas.microsoft.com/office/drawing/2014/main" id="{0EE8FF7B-5F2B-4377-8B70-9EA88F46A61D}"/>
                </a:ext>
              </a:extLst>
            </p:cNvPr>
            <p:cNvSpPr txBox="1">
              <a:spLocks noChangeArrowheads="1"/>
            </p:cNvSpPr>
            <p:nvPr/>
          </p:nvSpPr>
          <p:spPr bwMode="auto">
            <a:xfrm>
              <a:off x="1428" y="3068"/>
              <a:ext cx="372" cy="3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a:solidFill>
                    <a:schemeClr val="bg2"/>
                  </a:solidFill>
                  <a:latin typeface="Tahoma" panose="020B0604030504040204" pitchFamily="34" charset="0"/>
                </a:rPr>
                <a:t>℃</a:t>
              </a:r>
            </a:p>
          </p:txBody>
        </p:sp>
        <p:sp>
          <p:nvSpPr>
            <p:cNvPr id="25625" name="Rectangle 67">
              <a:extLst>
                <a:ext uri="{FF2B5EF4-FFF2-40B4-BE49-F238E27FC236}">
                  <a16:creationId xmlns:a16="http://schemas.microsoft.com/office/drawing/2014/main" id="{8158F086-63D9-48A9-89BF-08047521AF5D}"/>
                </a:ext>
              </a:extLst>
            </p:cNvPr>
            <p:cNvSpPr>
              <a:spLocks noChangeArrowheads="1"/>
            </p:cNvSpPr>
            <p:nvPr/>
          </p:nvSpPr>
          <p:spPr bwMode="auto">
            <a:xfrm>
              <a:off x="974" y="3340"/>
              <a:ext cx="91" cy="90"/>
            </a:xfrm>
            <a:prstGeom prst="rect">
              <a:avLst/>
            </a:prstGeom>
            <a:solidFill>
              <a:schemeClr val="bg2"/>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grpSp>
      <p:sp>
        <p:nvSpPr>
          <p:cNvPr id="25605" name="Text Box 68">
            <a:extLst>
              <a:ext uri="{FF2B5EF4-FFF2-40B4-BE49-F238E27FC236}">
                <a16:creationId xmlns:a16="http://schemas.microsoft.com/office/drawing/2014/main" id="{BC4C4A06-669C-4A56-918B-2EFAEAD8092C}"/>
              </a:ext>
            </a:extLst>
          </p:cNvPr>
          <p:cNvSpPr txBox="1">
            <a:spLocks noChangeArrowheads="1"/>
          </p:cNvSpPr>
          <p:nvPr/>
        </p:nvSpPr>
        <p:spPr bwMode="auto">
          <a:xfrm>
            <a:off x="4638675" y="2705100"/>
            <a:ext cx="2670175" cy="579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solidFill>
                  <a:srgbClr val="FFFF00"/>
                </a:solidFill>
                <a:latin typeface="Tahoma" panose="020B0604030504040204" pitchFamily="34" charset="0"/>
              </a:rPr>
              <a:t>と表示された．</a:t>
            </a:r>
          </a:p>
        </p:txBody>
      </p:sp>
      <p:sp>
        <p:nvSpPr>
          <p:cNvPr id="25606" name="Text Box 69">
            <a:extLst>
              <a:ext uri="{FF2B5EF4-FFF2-40B4-BE49-F238E27FC236}">
                <a16:creationId xmlns:a16="http://schemas.microsoft.com/office/drawing/2014/main" id="{8A8FEE20-D8FD-49F1-B4C9-769B2B7BE2F9}"/>
              </a:ext>
            </a:extLst>
          </p:cNvPr>
          <p:cNvSpPr txBox="1">
            <a:spLocks noChangeArrowheads="1"/>
          </p:cNvSpPr>
          <p:nvPr/>
        </p:nvSpPr>
        <p:spPr bwMode="auto">
          <a:xfrm>
            <a:off x="152400" y="3284538"/>
            <a:ext cx="8667750" cy="5857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latin typeface="Tahoma" panose="020B0604030504040204" pitchFamily="34" charset="0"/>
              </a:rPr>
              <a:t>体温が</a:t>
            </a:r>
            <a:r>
              <a:rPr lang="en-US" altLang="ja-JP">
                <a:latin typeface="Tahoma" panose="020B0604030504040204" pitchFamily="34" charset="0"/>
              </a:rPr>
              <a:t>37.15 ℃</a:t>
            </a:r>
            <a:r>
              <a:rPr lang="ja-JP" altLang="en-US">
                <a:latin typeface="Tahoma" panose="020B0604030504040204" pitchFamily="34" charset="0"/>
              </a:rPr>
              <a:t>～</a:t>
            </a:r>
            <a:r>
              <a:rPr lang="en-US" altLang="ja-JP">
                <a:latin typeface="Tahoma" panose="020B0604030504040204" pitchFamily="34" charset="0"/>
              </a:rPr>
              <a:t>37.25 ℃</a:t>
            </a:r>
            <a:r>
              <a:rPr lang="ja-JP" altLang="en-US">
                <a:latin typeface="Tahoma" panose="020B0604030504040204" pitchFamily="34" charset="0"/>
              </a:rPr>
              <a:t>の間にあることを示す．</a:t>
            </a:r>
          </a:p>
        </p:txBody>
      </p:sp>
      <p:sp>
        <p:nvSpPr>
          <p:cNvPr id="25607" name="Text Box 70">
            <a:extLst>
              <a:ext uri="{FF2B5EF4-FFF2-40B4-BE49-F238E27FC236}">
                <a16:creationId xmlns:a16="http://schemas.microsoft.com/office/drawing/2014/main" id="{D4D0D733-C92F-4E7B-A5E8-B3341F1F5E57}"/>
              </a:ext>
            </a:extLst>
          </p:cNvPr>
          <p:cNvSpPr txBox="1">
            <a:spLocks noChangeArrowheads="1"/>
          </p:cNvSpPr>
          <p:nvPr/>
        </p:nvSpPr>
        <p:spPr bwMode="auto">
          <a:xfrm>
            <a:off x="827088" y="3716338"/>
            <a:ext cx="7848600" cy="1077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solidFill>
                  <a:srgbClr val="FFFF00"/>
                </a:solidFill>
                <a:latin typeface="Tahoma" panose="020B0604030504040204" pitchFamily="34" charset="0"/>
              </a:rPr>
              <a:t>よって，</a:t>
            </a:r>
            <a:r>
              <a:rPr lang="ja-JP" altLang="en-US" b="1">
                <a:solidFill>
                  <a:srgbClr val="FFFF00"/>
                </a:solidFill>
                <a:latin typeface="ＭＳ Ｐゴシック" panose="020B0600070205080204" pitchFamily="50" charset="-128"/>
              </a:rPr>
              <a:t>「 体温は，37.15 ℃～37.25 ℃のどこに値があるか分からない」</a:t>
            </a:r>
            <a:r>
              <a:rPr lang="ja-JP" altLang="en-US">
                <a:solidFill>
                  <a:srgbClr val="FFFF00"/>
                </a:solidFill>
                <a:latin typeface="ＭＳ Ｐゴシック" panose="020B0600070205080204" pitchFamily="50" charset="-128"/>
              </a:rPr>
              <a:t>ということである</a:t>
            </a:r>
            <a:r>
              <a:rPr lang="en-US" altLang="ja-JP">
                <a:solidFill>
                  <a:srgbClr val="FFFF00"/>
                </a:solidFill>
                <a:latin typeface="ＭＳ Ｐゴシック" panose="020B0600070205080204" pitchFamily="50" charset="-128"/>
              </a:rPr>
              <a:t>.</a:t>
            </a:r>
            <a:endParaRPr lang="ja-JP" altLang="en-US">
              <a:solidFill>
                <a:srgbClr val="FFFF00"/>
              </a:solidFill>
              <a:latin typeface="Tahoma" panose="020B0604030504040204" pitchFamily="34" charset="0"/>
            </a:endParaRPr>
          </a:p>
        </p:txBody>
      </p:sp>
      <p:sp>
        <p:nvSpPr>
          <p:cNvPr id="25608" name="テキスト ボックス 69">
            <a:extLst>
              <a:ext uri="{FF2B5EF4-FFF2-40B4-BE49-F238E27FC236}">
                <a16:creationId xmlns:a16="http://schemas.microsoft.com/office/drawing/2014/main" id="{4B2E160B-1F8A-460B-A0B5-39DA0423F6C3}"/>
              </a:ext>
            </a:extLst>
          </p:cNvPr>
          <p:cNvSpPr txBox="1">
            <a:spLocks noChangeArrowheads="1"/>
          </p:cNvSpPr>
          <p:nvPr/>
        </p:nvSpPr>
        <p:spPr bwMode="auto">
          <a:xfrm>
            <a:off x="34925" y="4730750"/>
            <a:ext cx="9074150" cy="1816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2800"/>
              <a:t>前スライドで解説した「ばらつき」と，この知識の限界による測定値の曖昧さを合わせて「広がり」と呼んでいる</a:t>
            </a:r>
            <a:r>
              <a:rPr lang="en-US" altLang="ja-JP" sz="2800"/>
              <a:t>.</a:t>
            </a:r>
          </a:p>
          <a:p>
            <a:pPr>
              <a:spcBef>
                <a:spcPct val="0"/>
              </a:spcBef>
              <a:buFontTx/>
              <a:buNone/>
            </a:pPr>
            <a:r>
              <a:rPr lang="ja-JP" altLang="en-US" sz="2800"/>
              <a:t>（以降誤解を生まない範囲で，「広がり」の意味で「ばらつき」を使うこともある</a:t>
            </a:r>
            <a:r>
              <a:rPr lang="en-US" altLang="ja-JP" sz="2800"/>
              <a:t>.</a:t>
            </a:r>
            <a:r>
              <a:rPr lang="ja-JP" altLang="en-US" sz="2800"/>
              <a:t>）</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タイトル 1">
            <a:extLst>
              <a:ext uri="{FF2B5EF4-FFF2-40B4-BE49-F238E27FC236}">
                <a16:creationId xmlns:a16="http://schemas.microsoft.com/office/drawing/2014/main" id="{681B6681-DD6D-4AE2-A474-648B820548F8}"/>
              </a:ext>
            </a:extLst>
          </p:cNvPr>
          <p:cNvSpPr>
            <a:spLocks noGrp="1" noChangeArrowheads="1"/>
          </p:cNvSpPr>
          <p:nvPr>
            <p:ph type="title"/>
          </p:nvPr>
        </p:nvSpPr>
        <p:spPr/>
        <p:txBody>
          <a:bodyPr/>
          <a:lstStyle/>
          <a:p>
            <a:r>
              <a:rPr lang="ja-JP" altLang="en-US">
                <a:solidFill>
                  <a:schemeClr val="tx1"/>
                </a:solidFill>
              </a:rPr>
              <a:t>ばらつき？広がり？</a:t>
            </a:r>
            <a:endParaRPr lang="en-US" altLang="ja-JP">
              <a:solidFill>
                <a:schemeClr val="tx1"/>
              </a:solidFill>
            </a:endParaRPr>
          </a:p>
        </p:txBody>
      </p:sp>
      <p:sp>
        <p:nvSpPr>
          <p:cNvPr id="27652" name="テキスト ボックス 3">
            <a:extLst>
              <a:ext uri="{FF2B5EF4-FFF2-40B4-BE49-F238E27FC236}">
                <a16:creationId xmlns:a16="http://schemas.microsoft.com/office/drawing/2014/main" id="{0DDC44E1-7EB5-4C6B-9F4C-C12D60AF30DF}"/>
              </a:ext>
            </a:extLst>
          </p:cNvPr>
          <p:cNvSpPr txBox="1">
            <a:spLocks noChangeArrowheads="1"/>
          </p:cNvSpPr>
          <p:nvPr/>
        </p:nvSpPr>
        <p:spPr bwMode="auto">
          <a:xfrm>
            <a:off x="250825" y="1350963"/>
            <a:ext cx="8642350" cy="4894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2400"/>
              <a:t>・</a:t>
            </a:r>
            <a:r>
              <a:rPr lang="en-US" altLang="ja-JP" sz="2400"/>
              <a:t>GUM</a:t>
            </a:r>
            <a:r>
              <a:rPr lang="ja-JP" altLang="en-US" sz="2400"/>
              <a:t>ハンドブック・・・測定の結果に付随した，合理的に測定対象量に結び付けられ得る値の</a:t>
            </a:r>
            <a:r>
              <a:rPr lang="ja-JP" altLang="en-US" sz="2400">
                <a:solidFill>
                  <a:srgbClr val="FFFF00"/>
                </a:solidFill>
              </a:rPr>
              <a:t>ばらつき</a:t>
            </a:r>
            <a:r>
              <a:rPr lang="ja-JP" altLang="en-US" sz="2400"/>
              <a:t>を特徴付けるパラメータ。</a:t>
            </a:r>
            <a:endParaRPr lang="en-US" altLang="ja-JP" sz="2400"/>
          </a:p>
          <a:p>
            <a:pPr>
              <a:spcBef>
                <a:spcPct val="0"/>
              </a:spcBef>
              <a:buFontTx/>
              <a:buNone/>
            </a:pPr>
            <a:r>
              <a:rPr lang="ja-JP" altLang="en-US" sz="2400"/>
              <a:t>・</a:t>
            </a:r>
            <a:r>
              <a:rPr lang="en-US" altLang="ja-JP" sz="2400"/>
              <a:t>JIS</a:t>
            </a:r>
            <a:r>
              <a:rPr lang="ja-JP" altLang="en-US" sz="2400"/>
              <a:t> </a:t>
            </a:r>
            <a:r>
              <a:rPr lang="en-US" altLang="ja-JP" sz="2400"/>
              <a:t>Z8103:2019</a:t>
            </a:r>
            <a:r>
              <a:rPr lang="ja-JP" altLang="en-US" sz="2400"/>
              <a:t>・・・測定値に付随する，合理的に測定対象量に結び付けられ得る値の</a:t>
            </a:r>
            <a:r>
              <a:rPr lang="ja-JP" altLang="en-US" sz="2400">
                <a:solidFill>
                  <a:srgbClr val="FFFF00"/>
                </a:solidFill>
              </a:rPr>
              <a:t>広がり</a:t>
            </a:r>
            <a:r>
              <a:rPr lang="ja-JP" altLang="en-US" sz="2400"/>
              <a:t>を特徴付けるパラメータ。</a:t>
            </a:r>
            <a:endParaRPr lang="en-US" altLang="ja-JP" sz="2400"/>
          </a:p>
          <a:p>
            <a:pPr>
              <a:spcBef>
                <a:spcPct val="0"/>
              </a:spcBef>
              <a:buFontTx/>
              <a:buNone/>
            </a:pPr>
            <a:endParaRPr lang="en-US" altLang="ja-JP" sz="2400">
              <a:solidFill>
                <a:srgbClr val="FF0000"/>
              </a:solidFill>
            </a:endParaRPr>
          </a:p>
          <a:p>
            <a:pPr>
              <a:spcBef>
                <a:spcPct val="0"/>
              </a:spcBef>
              <a:buFontTx/>
              <a:buNone/>
            </a:pPr>
            <a:r>
              <a:rPr lang="en-US" altLang="ja-JP" sz="2400"/>
              <a:t>JIS</a:t>
            </a:r>
            <a:r>
              <a:rPr lang="ja-JP" altLang="en-US" sz="2400"/>
              <a:t> </a:t>
            </a:r>
            <a:r>
              <a:rPr lang="en-US" altLang="ja-JP" sz="2400"/>
              <a:t>Z8103</a:t>
            </a:r>
            <a:r>
              <a:rPr lang="ja-JP" altLang="en-US" sz="2400"/>
              <a:t>では従来から「ばらつき」という用語が規定されていた。</a:t>
            </a:r>
            <a:endParaRPr lang="en-US" altLang="ja-JP" sz="2400"/>
          </a:p>
          <a:p>
            <a:pPr>
              <a:spcBef>
                <a:spcPct val="0"/>
              </a:spcBef>
              <a:buFontTx/>
              <a:buNone/>
            </a:pPr>
            <a:endParaRPr lang="en-US" altLang="ja-JP" sz="2400"/>
          </a:p>
          <a:p>
            <a:pPr>
              <a:spcBef>
                <a:spcPct val="0"/>
              </a:spcBef>
              <a:buFontTx/>
              <a:buNone/>
            </a:pPr>
            <a:r>
              <a:rPr lang="en-US" altLang="ja-JP" sz="2400"/>
              <a:t>JIS</a:t>
            </a:r>
            <a:r>
              <a:rPr lang="ja-JP" altLang="en-US" sz="2400"/>
              <a:t> </a:t>
            </a:r>
            <a:r>
              <a:rPr lang="en-US" altLang="ja-JP" sz="2400"/>
              <a:t>Z8103:2019</a:t>
            </a:r>
            <a:r>
              <a:rPr lang="ja-JP" altLang="en-US" sz="2400"/>
              <a:t>「（測定の）ばらつき」・・・測定値がそろっていないこと，またふぞろいの程度。</a:t>
            </a:r>
            <a:endParaRPr lang="en-US" altLang="ja-JP" sz="2400"/>
          </a:p>
          <a:p>
            <a:pPr>
              <a:spcBef>
                <a:spcPct val="0"/>
              </a:spcBef>
              <a:buFontTx/>
              <a:buNone/>
            </a:pPr>
            <a:endParaRPr lang="en-US" altLang="ja-JP" sz="2400"/>
          </a:p>
          <a:p>
            <a:pPr>
              <a:spcBef>
                <a:spcPct val="0"/>
              </a:spcBef>
              <a:buFontTx/>
              <a:buNone/>
            </a:pPr>
            <a:r>
              <a:rPr lang="ja-JP" altLang="en-US" sz="2400">
                <a:solidFill>
                  <a:srgbClr val="FFFF00"/>
                </a:solidFill>
              </a:rPr>
              <a:t>上記の「ばらつき」の意味には，知識の曖昧さは含まれていない！</a:t>
            </a:r>
            <a:endParaRPr lang="en-US" altLang="ja-JP" sz="2400">
              <a:solidFill>
                <a:srgbClr val="FFFF00"/>
              </a:solidFill>
            </a:endParaRPr>
          </a:p>
          <a:p>
            <a:pPr>
              <a:spcBef>
                <a:spcPct val="0"/>
              </a:spcBef>
              <a:buFontTx/>
              <a:buNone/>
            </a:pPr>
            <a:r>
              <a:rPr lang="ja-JP" altLang="en-US" sz="2400"/>
              <a:t>（</a:t>
            </a:r>
            <a:r>
              <a:rPr lang="en-US" altLang="ja-JP" sz="2400"/>
              <a:t>VIM</a:t>
            </a:r>
            <a:r>
              <a:rPr lang="ja-JP" altLang="en-US" sz="2400"/>
              <a:t>には「ばらつき（</a:t>
            </a:r>
            <a:r>
              <a:rPr lang="en-US" altLang="ja-JP" sz="2400"/>
              <a:t>dispersion</a:t>
            </a:r>
            <a:r>
              <a:rPr lang="ja-JP" altLang="en-US" sz="2400"/>
              <a:t>）」が定義されていない！）</a:t>
            </a:r>
            <a:endParaRPr lang="en-US" altLang="ja-JP" sz="2400"/>
          </a:p>
          <a:p>
            <a:pPr>
              <a:spcBef>
                <a:spcPct val="0"/>
              </a:spcBef>
              <a:buFontTx/>
              <a:buNone/>
            </a:pPr>
            <a:r>
              <a:rPr lang="ja-JP" altLang="en-US" sz="2400"/>
              <a:t>よって，新しく知識の曖昧さも含む意味を込め「広がり」とした。</a:t>
            </a:r>
            <a:endParaRPr lang="en-US" altLang="ja-JP" sz="240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a:extLst>
              <a:ext uri="{FF2B5EF4-FFF2-40B4-BE49-F238E27FC236}">
                <a16:creationId xmlns:a16="http://schemas.microsoft.com/office/drawing/2014/main" id="{EBF9903D-E162-422E-91D1-4A998A55C3FA}"/>
              </a:ext>
            </a:extLst>
          </p:cNvPr>
          <p:cNvSpPr>
            <a:spLocks noGrp="1" noChangeArrowheads="1"/>
          </p:cNvSpPr>
          <p:nvPr>
            <p:ph type="title"/>
          </p:nvPr>
        </p:nvSpPr>
        <p:spPr/>
        <p:txBody>
          <a:bodyPr/>
          <a:lstStyle/>
          <a:p>
            <a:pPr eaLnBrk="1" hangingPunct="1"/>
            <a:r>
              <a:rPr lang="ja-JP" altLang="en-US">
                <a:solidFill>
                  <a:schemeClr val="tx1"/>
                </a:solidFill>
              </a:rPr>
              <a:t>不確かさの求め方</a:t>
            </a:r>
          </a:p>
        </p:txBody>
      </p:sp>
      <p:sp>
        <p:nvSpPr>
          <p:cNvPr id="28675" name="Rectangle 3">
            <a:extLst>
              <a:ext uri="{FF2B5EF4-FFF2-40B4-BE49-F238E27FC236}">
                <a16:creationId xmlns:a16="http://schemas.microsoft.com/office/drawing/2014/main" id="{5EA11AD1-927A-4FC7-A2E8-F1E66B2222FD}"/>
              </a:ext>
            </a:extLst>
          </p:cNvPr>
          <p:cNvSpPr>
            <a:spLocks noGrp="1" noChangeArrowheads="1"/>
          </p:cNvSpPr>
          <p:nvPr>
            <p:ph type="body" idx="1"/>
          </p:nvPr>
        </p:nvSpPr>
        <p:spPr>
          <a:xfrm>
            <a:off x="457200" y="1600200"/>
            <a:ext cx="8229600" cy="2833688"/>
          </a:xfrm>
        </p:spPr>
        <p:txBody>
          <a:bodyPr/>
          <a:lstStyle/>
          <a:p>
            <a:pPr eaLnBrk="1" hangingPunct="1"/>
            <a:r>
              <a:rPr lang="ja-JP" altLang="en-US"/>
              <a:t>測定の広がりの要因を特定する</a:t>
            </a:r>
          </a:p>
          <a:p>
            <a:pPr eaLnBrk="1" hangingPunct="1"/>
            <a:r>
              <a:rPr lang="ja-JP" altLang="en-US"/>
              <a:t>特定した個々の広がりの要因によってどのくらい測定値が広がるのかを求める．</a:t>
            </a:r>
          </a:p>
          <a:p>
            <a:pPr eaLnBrk="1" hangingPunct="1"/>
            <a:r>
              <a:rPr lang="ja-JP" altLang="en-US"/>
              <a:t>求められた個々の広がりを合成して全体的な広がりを求める．</a:t>
            </a:r>
          </a:p>
        </p:txBody>
      </p:sp>
      <p:sp>
        <p:nvSpPr>
          <p:cNvPr id="28676" name="Text Box 4">
            <a:extLst>
              <a:ext uri="{FF2B5EF4-FFF2-40B4-BE49-F238E27FC236}">
                <a16:creationId xmlns:a16="http://schemas.microsoft.com/office/drawing/2014/main" id="{682FCCDD-7BFC-4373-9CA6-75D323FF0869}"/>
              </a:ext>
            </a:extLst>
          </p:cNvPr>
          <p:cNvSpPr txBox="1">
            <a:spLocks noChangeArrowheads="1"/>
          </p:cNvSpPr>
          <p:nvPr/>
        </p:nvSpPr>
        <p:spPr bwMode="auto">
          <a:xfrm>
            <a:off x="179388" y="5084763"/>
            <a:ext cx="8558212"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solidFill>
                  <a:srgbClr val="FFFF00"/>
                </a:solidFill>
                <a:latin typeface="Tahoma" panose="020B0604030504040204" pitchFamily="34" charset="0"/>
              </a:rPr>
              <a:t>この測定値の全体的な広がりが不確かさとなる</a:t>
            </a:r>
            <a:r>
              <a:rPr lang="ja-JP" altLang="en-US">
                <a:latin typeface="Tahoma" panose="020B0604030504040204" pitchFamily="34"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a:extLst>
              <a:ext uri="{FF2B5EF4-FFF2-40B4-BE49-F238E27FC236}">
                <a16:creationId xmlns:a16="http://schemas.microsoft.com/office/drawing/2014/main" id="{07C9DD48-2AFD-4F18-BA2F-D37C0959E150}"/>
              </a:ext>
            </a:extLst>
          </p:cNvPr>
          <p:cNvSpPr>
            <a:spLocks noGrp="1" noChangeArrowheads="1"/>
          </p:cNvSpPr>
          <p:nvPr>
            <p:ph type="title"/>
          </p:nvPr>
        </p:nvSpPr>
        <p:spPr/>
        <p:txBody>
          <a:bodyPr/>
          <a:lstStyle/>
          <a:p>
            <a:pPr eaLnBrk="1" hangingPunct="1"/>
            <a:r>
              <a:rPr lang="ja-JP" altLang="en-US">
                <a:solidFill>
                  <a:schemeClr val="tx1"/>
                </a:solidFill>
              </a:rPr>
              <a:t>なぜ今、不確かさ評価なのか？</a:t>
            </a:r>
          </a:p>
        </p:txBody>
      </p:sp>
      <p:sp>
        <p:nvSpPr>
          <p:cNvPr id="8195" name="Rectangle 3">
            <a:extLst>
              <a:ext uri="{FF2B5EF4-FFF2-40B4-BE49-F238E27FC236}">
                <a16:creationId xmlns:a16="http://schemas.microsoft.com/office/drawing/2014/main" id="{22657017-7B42-4E8B-9CF1-CC9F65602629}"/>
              </a:ext>
            </a:extLst>
          </p:cNvPr>
          <p:cNvSpPr>
            <a:spLocks noChangeArrowheads="1"/>
          </p:cNvSpPr>
          <p:nvPr/>
        </p:nvSpPr>
        <p:spPr bwMode="auto">
          <a:xfrm>
            <a:off x="107950" y="1628775"/>
            <a:ext cx="4038600" cy="5000625"/>
          </a:xfrm>
          <a:prstGeom prst="rect">
            <a:avLst/>
          </a:prstGeom>
          <a:solidFill>
            <a:srgbClr val="CCFFFF"/>
          </a:solidFill>
          <a:ln w="9525">
            <a:solidFill>
              <a:schemeClr val="tx1"/>
            </a:solidFill>
            <a:miter lim="800000"/>
            <a:headEnd/>
            <a:tailEnd/>
          </a:ln>
          <a:effectLst>
            <a:outerShdw dist="107763" dir="13500000" algn="ctr" rotWithShape="0">
              <a:schemeClr val="bg2"/>
            </a:outerShdw>
          </a:effec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196" name="Rectangle 4">
            <a:extLst>
              <a:ext uri="{FF2B5EF4-FFF2-40B4-BE49-F238E27FC236}">
                <a16:creationId xmlns:a16="http://schemas.microsoft.com/office/drawing/2014/main" id="{6CA30E58-7568-4CA4-B7E0-CF1588141CD0}"/>
              </a:ext>
            </a:extLst>
          </p:cNvPr>
          <p:cNvSpPr>
            <a:spLocks noChangeArrowheads="1"/>
          </p:cNvSpPr>
          <p:nvPr/>
        </p:nvSpPr>
        <p:spPr bwMode="auto">
          <a:xfrm>
            <a:off x="793750" y="1400175"/>
            <a:ext cx="2438400" cy="457200"/>
          </a:xfrm>
          <a:prstGeom prst="rect">
            <a:avLst/>
          </a:prstGeom>
          <a:solidFill>
            <a:srgbClr val="CCFFFF"/>
          </a:solidFill>
          <a:ln w="9525">
            <a:solidFill>
              <a:schemeClr val="bg2"/>
            </a:solidFill>
            <a:miter lim="800000"/>
            <a:headEnd/>
            <a:tailEnd/>
          </a:ln>
          <a:effectLst>
            <a:outerShdw dist="107763" dir="13500000" algn="ctr" rotWithShape="0">
              <a:schemeClr val="bg2"/>
            </a:outerShdw>
          </a:effec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a:solidFill>
                  <a:schemeClr val="bg2"/>
                </a:solidFill>
                <a:latin typeface="Times New Roman" panose="02020603050405020304" pitchFamily="18" charset="0"/>
              </a:rPr>
              <a:t>測定結果</a:t>
            </a:r>
          </a:p>
        </p:txBody>
      </p:sp>
      <p:grpSp>
        <p:nvGrpSpPr>
          <p:cNvPr id="8197" name="Group 5">
            <a:extLst>
              <a:ext uri="{FF2B5EF4-FFF2-40B4-BE49-F238E27FC236}">
                <a16:creationId xmlns:a16="http://schemas.microsoft.com/office/drawing/2014/main" id="{0A57CBC2-9A4D-46C5-B9DE-356FB50209D7}"/>
              </a:ext>
            </a:extLst>
          </p:cNvPr>
          <p:cNvGrpSpPr>
            <a:grpSpLocks/>
          </p:cNvGrpSpPr>
          <p:nvPr/>
        </p:nvGrpSpPr>
        <p:grpSpPr bwMode="auto">
          <a:xfrm>
            <a:off x="184150" y="2009775"/>
            <a:ext cx="3581400" cy="962025"/>
            <a:chOff x="480" y="1392"/>
            <a:chExt cx="2256" cy="288"/>
          </a:xfrm>
        </p:grpSpPr>
        <p:sp>
          <p:nvSpPr>
            <p:cNvPr id="8208" name="Rectangle 6">
              <a:extLst>
                <a:ext uri="{FF2B5EF4-FFF2-40B4-BE49-F238E27FC236}">
                  <a16:creationId xmlns:a16="http://schemas.microsoft.com/office/drawing/2014/main" id="{D28A10BA-FF19-4E2B-BB7B-6A85A81F8CA5}"/>
                </a:ext>
              </a:extLst>
            </p:cNvPr>
            <p:cNvSpPr>
              <a:spLocks noChangeArrowheads="1"/>
            </p:cNvSpPr>
            <p:nvPr/>
          </p:nvSpPr>
          <p:spPr bwMode="auto">
            <a:xfrm>
              <a:off x="480" y="1392"/>
              <a:ext cx="2256" cy="288"/>
            </a:xfrm>
            <a:prstGeom prst="rect">
              <a:avLst/>
            </a:prstGeom>
            <a:solidFill>
              <a:srgbClr val="FFFFCC"/>
            </a:solidFill>
            <a:ln w="9525">
              <a:solidFill>
                <a:schemeClr val="bg2"/>
              </a:solidFill>
              <a:miter lim="800000"/>
              <a:headEnd/>
              <a:tailEnd/>
            </a:ln>
            <a:effectLst>
              <a:outerShdw dist="107763" dir="2700000" algn="ctr" rotWithShape="0">
                <a:schemeClr val="bg2"/>
              </a:outerShdw>
            </a:effec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209" name="Text Box 7">
              <a:extLst>
                <a:ext uri="{FF2B5EF4-FFF2-40B4-BE49-F238E27FC236}">
                  <a16:creationId xmlns:a16="http://schemas.microsoft.com/office/drawing/2014/main" id="{C9EC7976-115C-4AF6-A44F-1FA615678A22}"/>
                </a:ext>
              </a:extLst>
            </p:cNvPr>
            <p:cNvSpPr txBox="1">
              <a:spLocks noChangeArrowheads="1"/>
            </p:cNvSpPr>
            <p:nvPr/>
          </p:nvSpPr>
          <p:spPr bwMode="auto">
            <a:xfrm>
              <a:off x="480" y="1392"/>
              <a:ext cx="2256" cy="286"/>
            </a:xfrm>
            <a:prstGeom prst="rect">
              <a:avLst/>
            </a:prstGeom>
            <a:noFill/>
            <a:ln w="9525">
              <a:solidFill>
                <a:schemeClr val="bg2"/>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50000"/>
                </a:spcBef>
                <a:buFontTx/>
                <a:buNone/>
              </a:pPr>
              <a:r>
                <a:rPr lang="ja-JP" altLang="en-US" sz="2800">
                  <a:solidFill>
                    <a:schemeClr val="bg2"/>
                  </a:solidFill>
                  <a:latin typeface="Times New Roman" panose="02020603050405020304" pitchFamily="18" charset="0"/>
                </a:rPr>
                <a:t>ヤード、ポンド、尺、貫など</a:t>
              </a:r>
            </a:p>
          </p:txBody>
        </p:sp>
      </p:grpSp>
      <p:sp>
        <p:nvSpPr>
          <p:cNvPr id="8198" name="AutoShape 8">
            <a:extLst>
              <a:ext uri="{FF2B5EF4-FFF2-40B4-BE49-F238E27FC236}">
                <a16:creationId xmlns:a16="http://schemas.microsoft.com/office/drawing/2014/main" id="{139E2A87-E496-4CB6-A34B-BAAA9A258E1E}"/>
              </a:ext>
            </a:extLst>
          </p:cNvPr>
          <p:cNvSpPr>
            <a:spLocks noChangeArrowheads="1"/>
          </p:cNvSpPr>
          <p:nvPr/>
        </p:nvSpPr>
        <p:spPr bwMode="auto">
          <a:xfrm>
            <a:off x="685800" y="3124200"/>
            <a:ext cx="2743200" cy="1038225"/>
          </a:xfrm>
          <a:prstGeom prst="downArrow">
            <a:avLst>
              <a:gd name="adj1" fmla="val 50000"/>
              <a:gd name="adj2" fmla="val 25000"/>
            </a:avLst>
          </a:prstGeom>
          <a:solidFill>
            <a:srgbClr val="FFFFCC"/>
          </a:solidFill>
          <a:ln w="9525">
            <a:solidFill>
              <a:schemeClr val="bg2"/>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endParaRPr lang="ja-JP" altLang="en-US" sz="2400">
              <a:latin typeface="Times New Roman" panose="02020603050405020304" pitchFamily="18" charset="0"/>
            </a:endParaRPr>
          </a:p>
        </p:txBody>
      </p:sp>
      <p:sp>
        <p:nvSpPr>
          <p:cNvPr id="8199" name="Rectangle 10">
            <a:extLst>
              <a:ext uri="{FF2B5EF4-FFF2-40B4-BE49-F238E27FC236}">
                <a16:creationId xmlns:a16="http://schemas.microsoft.com/office/drawing/2014/main" id="{3AB1D473-DCA2-46F0-A3C2-636B60BD1CB1}"/>
              </a:ext>
            </a:extLst>
          </p:cNvPr>
          <p:cNvSpPr>
            <a:spLocks noChangeArrowheads="1"/>
          </p:cNvSpPr>
          <p:nvPr/>
        </p:nvSpPr>
        <p:spPr bwMode="auto">
          <a:xfrm>
            <a:off x="533400" y="4267200"/>
            <a:ext cx="3124200" cy="838200"/>
          </a:xfrm>
          <a:prstGeom prst="rect">
            <a:avLst/>
          </a:prstGeom>
          <a:solidFill>
            <a:srgbClr val="FFFFCC"/>
          </a:solidFill>
          <a:ln w="9525">
            <a:solidFill>
              <a:schemeClr val="bg2"/>
            </a:solidFill>
            <a:miter lim="800000"/>
            <a:headEnd/>
            <a:tailEnd/>
          </a:ln>
          <a:effectLst>
            <a:outerShdw dist="107763" dir="2700000" algn="ctr" rotWithShape="0">
              <a:schemeClr val="bg2"/>
            </a:outerShdw>
          </a:effec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b="1">
                <a:solidFill>
                  <a:schemeClr val="bg2"/>
                </a:solidFill>
                <a:latin typeface="Times New Roman" panose="02020603050405020304" pitchFamily="18" charset="0"/>
              </a:rPr>
              <a:t>測定結果に一貫性</a:t>
            </a:r>
          </a:p>
        </p:txBody>
      </p:sp>
      <p:sp>
        <p:nvSpPr>
          <p:cNvPr id="8200" name="Oval 11">
            <a:extLst>
              <a:ext uri="{FF2B5EF4-FFF2-40B4-BE49-F238E27FC236}">
                <a16:creationId xmlns:a16="http://schemas.microsoft.com/office/drawing/2014/main" id="{44A235F6-25B1-4D43-92B4-6863F5D3D8B3}"/>
              </a:ext>
            </a:extLst>
          </p:cNvPr>
          <p:cNvSpPr>
            <a:spLocks noChangeArrowheads="1"/>
          </p:cNvSpPr>
          <p:nvPr/>
        </p:nvSpPr>
        <p:spPr bwMode="auto">
          <a:xfrm>
            <a:off x="228600" y="5257800"/>
            <a:ext cx="3838575" cy="1219200"/>
          </a:xfrm>
          <a:prstGeom prst="ellipse">
            <a:avLst/>
          </a:prstGeom>
          <a:solidFill>
            <a:srgbClr val="FFCCCC"/>
          </a:solidFill>
          <a:ln w="9525">
            <a:solidFill>
              <a:schemeClr val="bg2"/>
            </a:solidFill>
            <a:round/>
            <a:headEnd/>
            <a:tailEnd/>
          </a:ln>
          <a:effectLst>
            <a:outerShdw dist="107763" dir="2700000" algn="ctr" rotWithShape="0">
              <a:schemeClr val="bg2"/>
            </a:outerShdw>
          </a:effec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2800" b="1">
                <a:solidFill>
                  <a:schemeClr val="bg2"/>
                </a:solidFill>
                <a:latin typeface="Times New Roman" panose="02020603050405020304" pitchFamily="18" charset="0"/>
              </a:rPr>
              <a:t>世界中のどこでも通じる</a:t>
            </a:r>
          </a:p>
        </p:txBody>
      </p:sp>
      <p:sp>
        <p:nvSpPr>
          <p:cNvPr id="8201" name="AutoShape 12">
            <a:extLst>
              <a:ext uri="{FF2B5EF4-FFF2-40B4-BE49-F238E27FC236}">
                <a16:creationId xmlns:a16="http://schemas.microsoft.com/office/drawing/2014/main" id="{764D07DD-F4B2-4226-84E2-D074AED698E0}"/>
              </a:ext>
            </a:extLst>
          </p:cNvPr>
          <p:cNvSpPr>
            <a:spLocks noChangeArrowheads="1"/>
          </p:cNvSpPr>
          <p:nvPr/>
        </p:nvSpPr>
        <p:spPr bwMode="auto">
          <a:xfrm>
            <a:off x="4360863" y="2033588"/>
            <a:ext cx="762000" cy="457200"/>
          </a:xfrm>
          <a:prstGeom prst="rightArrow">
            <a:avLst>
              <a:gd name="adj1" fmla="val 50000"/>
              <a:gd name="adj2" fmla="val 60648"/>
            </a:avLst>
          </a:prstGeom>
          <a:solidFill>
            <a:srgbClr val="66FF33"/>
          </a:solidFill>
          <a:ln w="9525">
            <a:solidFill>
              <a:schemeClr val="tx1"/>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202" name="Rectangle 13">
            <a:extLst>
              <a:ext uri="{FF2B5EF4-FFF2-40B4-BE49-F238E27FC236}">
                <a16:creationId xmlns:a16="http://schemas.microsoft.com/office/drawing/2014/main" id="{0BF62B09-B6CB-4791-9C8A-A4602C949AB0}"/>
              </a:ext>
            </a:extLst>
          </p:cNvPr>
          <p:cNvSpPr>
            <a:spLocks noChangeArrowheads="1"/>
          </p:cNvSpPr>
          <p:nvPr/>
        </p:nvSpPr>
        <p:spPr bwMode="auto">
          <a:xfrm>
            <a:off x="5199063" y="1347788"/>
            <a:ext cx="3563937" cy="1700212"/>
          </a:xfrm>
          <a:prstGeom prst="rect">
            <a:avLst/>
          </a:prstGeom>
          <a:solidFill>
            <a:srgbClr val="CCFFFF"/>
          </a:solidFill>
          <a:ln w="9525">
            <a:solidFill>
              <a:schemeClr val="bg2"/>
            </a:solidFill>
            <a:miter lim="800000"/>
            <a:headEnd/>
            <a:tailEnd/>
          </a:ln>
          <a:effectLst>
            <a:outerShdw dist="107763" dir="13500000" algn="ctr" rotWithShape="0">
              <a:schemeClr val="bg2"/>
            </a:outerShdw>
          </a:effec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endParaRPr lang="ja-JP" altLang="en-US" sz="2400">
              <a:latin typeface="Times New Roman" panose="02020603050405020304" pitchFamily="18" charset="0"/>
            </a:endParaRPr>
          </a:p>
        </p:txBody>
      </p:sp>
      <p:sp>
        <p:nvSpPr>
          <p:cNvPr id="8203" name="AutoShape 14">
            <a:extLst>
              <a:ext uri="{FF2B5EF4-FFF2-40B4-BE49-F238E27FC236}">
                <a16:creationId xmlns:a16="http://schemas.microsoft.com/office/drawing/2014/main" id="{E636F3E7-F692-4BE2-9881-560E0994F55F}"/>
              </a:ext>
            </a:extLst>
          </p:cNvPr>
          <p:cNvSpPr>
            <a:spLocks noChangeArrowheads="1"/>
          </p:cNvSpPr>
          <p:nvPr/>
        </p:nvSpPr>
        <p:spPr bwMode="auto">
          <a:xfrm>
            <a:off x="6553200" y="3505200"/>
            <a:ext cx="457200" cy="685800"/>
          </a:xfrm>
          <a:prstGeom prst="downArrow">
            <a:avLst>
              <a:gd name="adj1" fmla="val 44639"/>
              <a:gd name="adj2" fmla="val 66250"/>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8204" name="WordArt 15">
            <a:extLst>
              <a:ext uri="{FF2B5EF4-FFF2-40B4-BE49-F238E27FC236}">
                <a16:creationId xmlns:a16="http://schemas.microsoft.com/office/drawing/2014/main" id="{8F5B8B53-6AA7-4925-BCA6-189120A914CC}"/>
              </a:ext>
            </a:extLst>
          </p:cNvPr>
          <p:cNvSpPr>
            <a:spLocks noChangeArrowheads="1" noChangeShapeType="1" noTextEdit="1"/>
          </p:cNvSpPr>
          <p:nvPr/>
        </p:nvSpPr>
        <p:spPr bwMode="auto">
          <a:xfrm>
            <a:off x="4419600" y="4419600"/>
            <a:ext cx="4572000" cy="1524000"/>
          </a:xfrm>
          <a:prstGeom prst="rect">
            <a:avLst/>
          </a:prstGeom>
        </p:spPr>
        <p:txBody>
          <a:bodyPr spcFirstLastPara="1" wrap="none" fromWordArt="1">
            <a:prstTxWarp prst="textArchUp">
              <a:avLst>
                <a:gd name="adj" fmla="val 10800004"/>
              </a:avLst>
            </a:prstTxWarp>
          </a:bodyPr>
          <a:lstStyle/>
          <a:p>
            <a:pPr algn="ctr"/>
            <a:r>
              <a:rPr lang="ja-JP" altLang="en-US" sz="2800" b="1" kern="10">
                <a:ln w="9525">
                  <a:solidFill>
                    <a:schemeClr val="tx1"/>
                  </a:solidFill>
                  <a:round/>
                  <a:headEnd/>
                  <a:tailEnd/>
                </a:ln>
                <a:latin typeface="ＭＳ Ｐ明朝" panose="02020600040205080304" pitchFamily="18" charset="-128"/>
                <a:ea typeface="ＭＳ Ｐ明朝" panose="02020600040205080304" pitchFamily="18" charset="-128"/>
              </a:rPr>
              <a:t>結果の質についての指標も必要</a:t>
            </a:r>
          </a:p>
        </p:txBody>
      </p:sp>
      <p:sp>
        <p:nvSpPr>
          <p:cNvPr id="8205" name="Text Box 16">
            <a:extLst>
              <a:ext uri="{FF2B5EF4-FFF2-40B4-BE49-F238E27FC236}">
                <a16:creationId xmlns:a16="http://schemas.microsoft.com/office/drawing/2014/main" id="{13FDBF08-81AA-4031-8FC8-BE81326FB9E0}"/>
              </a:ext>
            </a:extLst>
          </p:cNvPr>
          <p:cNvSpPr txBox="1">
            <a:spLocks noChangeArrowheads="1"/>
          </p:cNvSpPr>
          <p:nvPr/>
        </p:nvSpPr>
        <p:spPr bwMode="auto">
          <a:xfrm>
            <a:off x="5486400" y="1447800"/>
            <a:ext cx="3124200" cy="13731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solidFill>
                  <a:schemeClr val="bg2"/>
                </a:solidFill>
                <a:latin typeface="Times New Roman" panose="02020603050405020304" pitchFamily="18" charset="0"/>
              </a:rPr>
              <a:t>測定値は通じる、</a:t>
            </a:r>
          </a:p>
          <a:p>
            <a:pPr eaLnBrk="1" hangingPunct="1">
              <a:spcBef>
                <a:spcPct val="0"/>
              </a:spcBef>
              <a:buFontTx/>
              <a:buNone/>
            </a:pPr>
            <a:r>
              <a:rPr lang="ja-JP" altLang="en-US" sz="2800">
                <a:solidFill>
                  <a:schemeClr val="bg2"/>
                </a:solidFill>
                <a:latin typeface="Times New Roman" panose="02020603050405020304" pitchFamily="18" charset="0"/>
              </a:rPr>
              <a:t>では値はどのくらい信用できるのか？</a:t>
            </a:r>
          </a:p>
        </p:txBody>
      </p:sp>
      <p:sp>
        <p:nvSpPr>
          <p:cNvPr id="8206" name="Text Box 17">
            <a:extLst>
              <a:ext uri="{FF2B5EF4-FFF2-40B4-BE49-F238E27FC236}">
                <a16:creationId xmlns:a16="http://schemas.microsoft.com/office/drawing/2014/main" id="{B9BEF0BD-D971-4CC5-BE57-A7C0233D0B09}"/>
              </a:ext>
            </a:extLst>
          </p:cNvPr>
          <p:cNvSpPr txBox="1">
            <a:spLocks noChangeArrowheads="1"/>
          </p:cNvSpPr>
          <p:nvPr/>
        </p:nvSpPr>
        <p:spPr bwMode="auto">
          <a:xfrm>
            <a:off x="4419600" y="5334000"/>
            <a:ext cx="4724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a:solidFill>
                  <a:srgbClr val="FFFF00"/>
                </a:solidFill>
                <a:latin typeface="Times New Roman" panose="02020603050405020304" pitchFamily="18" charset="0"/>
                <a:ea typeface="HG創英角ｺﾞｼｯｸUB" panose="020B0909000000000000" pitchFamily="49" charset="-128"/>
              </a:rPr>
              <a:t>結果の質についての指標「不確かさ」</a:t>
            </a:r>
          </a:p>
        </p:txBody>
      </p:sp>
      <p:sp>
        <p:nvSpPr>
          <p:cNvPr id="8207" name="Text Box 18">
            <a:extLst>
              <a:ext uri="{FF2B5EF4-FFF2-40B4-BE49-F238E27FC236}">
                <a16:creationId xmlns:a16="http://schemas.microsoft.com/office/drawing/2014/main" id="{652D9D57-A8FD-42E8-BDDC-B19DB1F08FC3}"/>
              </a:ext>
            </a:extLst>
          </p:cNvPr>
          <p:cNvSpPr txBox="1">
            <a:spLocks noChangeArrowheads="1"/>
          </p:cNvSpPr>
          <p:nvPr/>
        </p:nvSpPr>
        <p:spPr bwMode="auto">
          <a:xfrm>
            <a:off x="1295400" y="3048000"/>
            <a:ext cx="15240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50000"/>
              </a:spcBef>
              <a:buFontTx/>
              <a:buNone/>
            </a:pPr>
            <a:r>
              <a:rPr lang="en-US" altLang="ja-JP">
                <a:solidFill>
                  <a:schemeClr val="bg2"/>
                </a:solidFill>
                <a:latin typeface="Century" panose="02040604050505020304" pitchFamily="18" charset="0"/>
              </a:rPr>
              <a:t>SI</a:t>
            </a:r>
            <a:r>
              <a:rPr lang="ja-JP" altLang="en-US">
                <a:solidFill>
                  <a:schemeClr val="bg2"/>
                </a:solidFill>
                <a:latin typeface="Tahoma" panose="020B0604030504040204" pitchFamily="34" charset="0"/>
              </a:rPr>
              <a:t>単位導入</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1026">
            <a:extLst>
              <a:ext uri="{FF2B5EF4-FFF2-40B4-BE49-F238E27FC236}">
                <a16:creationId xmlns:a16="http://schemas.microsoft.com/office/drawing/2014/main" id="{5EBB468A-94ED-48D9-96CA-F7F93DE30124}"/>
              </a:ext>
            </a:extLst>
          </p:cNvPr>
          <p:cNvSpPr>
            <a:spLocks noGrp="1" noChangeArrowheads="1"/>
          </p:cNvSpPr>
          <p:nvPr>
            <p:ph type="title"/>
          </p:nvPr>
        </p:nvSpPr>
        <p:spPr/>
        <p:txBody>
          <a:bodyPr/>
          <a:lstStyle/>
          <a:p>
            <a:pPr eaLnBrk="1" hangingPunct="1"/>
            <a:r>
              <a:rPr lang="ja-JP" altLang="en-US" sz="4000">
                <a:solidFill>
                  <a:schemeClr val="tx1"/>
                </a:solidFill>
              </a:rPr>
              <a:t>結果の質の表現方法統一による利点</a:t>
            </a:r>
          </a:p>
        </p:txBody>
      </p:sp>
      <p:sp>
        <p:nvSpPr>
          <p:cNvPr id="10243" name="Rectangle 1028">
            <a:extLst>
              <a:ext uri="{FF2B5EF4-FFF2-40B4-BE49-F238E27FC236}">
                <a16:creationId xmlns:a16="http://schemas.microsoft.com/office/drawing/2014/main" id="{A7153A25-59C9-42F2-A323-F160CAC59322}"/>
              </a:ext>
            </a:extLst>
          </p:cNvPr>
          <p:cNvSpPr>
            <a:spLocks noChangeArrowheads="1"/>
          </p:cNvSpPr>
          <p:nvPr/>
        </p:nvSpPr>
        <p:spPr bwMode="auto">
          <a:xfrm>
            <a:off x="1066800" y="3810000"/>
            <a:ext cx="3124200" cy="1295400"/>
          </a:xfrm>
          <a:prstGeom prst="rect">
            <a:avLst/>
          </a:prstGeom>
          <a:solidFill>
            <a:srgbClr val="FFFFCC"/>
          </a:solidFill>
          <a:ln w="9525">
            <a:solidFill>
              <a:schemeClr val="bg2"/>
            </a:solidFill>
            <a:miter lim="800000"/>
            <a:headEnd/>
            <a:tailEnd/>
          </a:ln>
          <a:effectLst>
            <a:outerShdw dist="107763" dir="2700000" algn="ctr" rotWithShape="0">
              <a:schemeClr val="bg2"/>
            </a:outerShdw>
          </a:effec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0244" name="Rectangle 1029">
            <a:extLst>
              <a:ext uri="{FF2B5EF4-FFF2-40B4-BE49-F238E27FC236}">
                <a16:creationId xmlns:a16="http://schemas.microsoft.com/office/drawing/2014/main" id="{2B84CC24-0A45-432D-B67B-0A7259AD94A5}"/>
              </a:ext>
            </a:extLst>
          </p:cNvPr>
          <p:cNvSpPr>
            <a:spLocks noChangeArrowheads="1"/>
          </p:cNvSpPr>
          <p:nvPr/>
        </p:nvSpPr>
        <p:spPr bwMode="auto">
          <a:xfrm>
            <a:off x="1066800" y="1905000"/>
            <a:ext cx="3124200" cy="1371600"/>
          </a:xfrm>
          <a:prstGeom prst="rect">
            <a:avLst/>
          </a:prstGeom>
          <a:solidFill>
            <a:srgbClr val="FFFFCC"/>
          </a:solidFill>
          <a:ln w="9525">
            <a:solidFill>
              <a:schemeClr val="bg2"/>
            </a:solidFill>
            <a:miter lim="800000"/>
            <a:headEnd/>
            <a:tailEnd/>
          </a:ln>
          <a:effectLst>
            <a:outerShdw dist="107763" dir="2700000" algn="ctr" rotWithShape="0">
              <a:schemeClr val="bg2"/>
            </a:outerShdw>
          </a:effec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0245" name="Text Box 1034">
            <a:extLst>
              <a:ext uri="{FF2B5EF4-FFF2-40B4-BE49-F238E27FC236}">
                <a16:creationId xmlns:a16="http://schemas.microsoft.com/office/drawing/2014/main" id="{0D90174D-C281-48F6-A12A-3E5C3A303790}"/>
              </a:ext>
            </a:extLst>
          </p:cNvPr>
          <p:cNvSpPr txBox="1">
            <a:spLocks noChangeArrowheads="1"/>
          </p:cNvSpPr>
          <p:nvPr/>
        </p:nvSpPr>
        <p:spPr bwMode="auto">
          <a:xfrm>
            <a:off x="4876800" y="2133600"/>
            <a:ext cx="2149475" cy="946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b="1">
                <a:solidFill>
                  <a:srgbClr val="FFFF00"/>
                </a:solidFill>
                <a:latin typeface="Times New Roman" panose="02020603050405020304" pitchFamily="18" charset="0"/>
              </a:rPr>
              <a:t>・製品の検査</a:t>
            </a:r>
          </a:p>
          <a:p>
            <a:pPr eaLnBrk="1" hangingPunct="1">
              <a:spcBef>
                <a:spcPct val="0"/>
              </a:spcBef>
              <a:buFontTx/>
              <a:buNone/>
            </a:pPr>
            <a:r>
              <a:rPr lang="ja-JP" altLang="en-US" sz="2800" b="1">
                <a:solidFill>
                  <a:srgbClr val="FFFF00"/>
                </a:solidFill>
                <a:latin typeface="Times New Roman" panose="02020603050405020304" pitchFamily="18" charset="0"/>
              </a:rPr>
              <a:t>・国際比較</a:t>
            </a:r>
          </a:p>
        </p:txBody>
      </p:sp>
      <p:sp>
        <p:nvSpPr>
          <p:cNvPr id="10246" name="AutoShape 1035">
            <a:extLst>
              <a:ext uri="{FF2B5EF4-FFF2-40B4-BE49-F238E27FC236}">
                <a16:creationId xmlns:a16="http://schemas.microsoft.com/office/drawing/2014/main" id="{3938AC15-26A4-4091-A58B-F1E45135FF2F}"/>
              </a:ext>
            </a:extLst>
          </p:cNvPr>
          <p:cNvSpPr>
            <a:spLocks noChangeArrowheads="1"/>
          </p:cNvSpPr>
          <p:nvPr/>
        </p:nvSpPr>
        <p:spPr bwMode="auto">
          <a:xfrm>
            <a:off x="4343400" y="2438400"/>
            <a:ext cx="533400" cy="381000"/>
          </a:xfrm>
          <a:prstGeom prst="rightArrow">
            <a:avLst>
              <a:gd name="adj1" fmla="val 50000"/>
              <a:gd name="adj2" fmla="val 65418"/>
            </a:avLst>
          </a:prstGeom>
          <a:solidFill>
            <a:srgbClr val="66FF33"/>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0247" name="AutoShape 1042">
            <a:extLst>
              <a:ext uri="{FF2B5EF4-FFF2-40B4-BE49-F238E27FC236}">
                <a16:creationId xmlns:a16="http://schemas.microsoft.com/office/drawing/2014/main" id="{BF0FA0F7-2EBF-4F7D-963C-9469255BEA3E}"/>
              </a:ext>
            </a:extLst>
          </p:cNvPr>
          <p:cNvSpPr>
            <a:spLocks noChangeArrowheads="1"/>
          </p:cNvSpPr>
          <p:nvPr/>
        </p:nvSpPr>
        <p:spPr bwMode="auto">
          <a:xfrm>
            <a:off x="4356100" y="4365625"/>
            <a:ext cx="533400" cy="381000"/>
          </a:xfrm>
          <a:prstGeom prst="rightArrow">
            <a:avLst>
              <a:gd name="adj1" fmla="val 50000"/>
              <a:gd name="adj2" fmla="val 65418"/>
            </a:avLst>
          </a:prstGeom>
          <a:solidFill>
            <a:srgbClr val="66FF33"/>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0248" name="Text Box 1043">
            <a:extLst>
              <a:ext uri="{FF2B5EF4-FFF2-40B4-BE49-F238E27FC236}">
                <a16:creationId xmlns:a16="http://schemas.microsoft.com/office/drawing/2014/main" id="{148F53ED-7377-4C7F-9A89-5AB2FE14059D}"/>
              </a:ext>
            </a:extLst>
          </p:cNvPr>
          <p:cNvSpPr txBox="1">
            <a:spLocks noChangeArrowheads="1"/>
          </p:cNvSpPr>
          <p:nvPr/>
        </p:nvSpPr>
        <p:spPr bwMode="auto">
          <a:xfrm>
            <a:off x="4859338" y="3860800"/>
            <a:ext cx="3959225" cy="13731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b="1">
                <a:solidFill>
                  <a:srgbClr val="FFFF00"/>
                </a:solidFill>
                <a:latin typeface="Times New Roman" panose="02020603050405020304" pitchFamily="18" charset="0"/>
              </a:rPr>
              <a:t>・校正証明書</a:t>
            </a:r>
          </a:p>
          <a:p>
            <a:pPr eaLnBrk="1" hangingPunct="1">
              <a:spcBef>
                <a:spcPct val="0"/>
              </a:spcBef>
              <a:buFontTx/>
              <a:buNone/>
            </a:pPr>
            <a:r>
              <a:rPr lang="ja-JP" altLang="en-US" sz="2800" b="1">
                <a:solidFill>
                  <a:srgbClr val="FFFF00"/>
                </a:solidFill>
                <a:latin typeface="Times New Roman" panose="02020603050405020304" pitchFamily="18" charset="0"/>
              </a:rPr>
              <a:t>・トレーサビリティ制度</a:t>
            </a:r>
          </a:p>
          <a:p>
            <a:pPr eaLnBrk="1" hangingPunct="1">
              <a:spcBef>
                <a:spcPct val="0"/>
              </a:spcBef>
              <a:buFontTx/>
              <a:buNone/>
            </a:pPr>
            <a:r>
              <a:rPr lang="ja-JP" altLang="en-US" sz="2800" b="1">
                <a:solidFill>
                  <a:srgbClr val="FFFF00"/>
                </a:solidFill>
                <a:latin typeface="Times New Roman" panose="02020603050405020304" pitchFamily="18" charset="0"/>
              </a:rPr>
              <a:t>・ワンストップテスティング</a:t>
            </a:r>
          </a:p>
        </p:txBody>
      </p:sp>
      <p:sp>
        <p:nvSpPr>
          <p:cNvPr id="10249" name="Text Box 1044">
            <a:extLst>
              <a:ext uri="{FF2B5EF4-FFF2-40B4-BE49-F238E27FC236}">
                <a16:creationId xmlns:a16="http://schemas.microsoft.com/office/drawing/2014/main" id="{9C2725E3-CEE7-40A0-9DDB-38351AB0C0A3}"/>
              </a:ext>
            </a:extLst>
          </p:cNvPr>
          <p:cNvSpPr txBox="1">
            <a:spLocks noChangeArrowheads="1"/>
          </p:cNvSpPr>
          <p:nvPr/>
        </p:nvSpPr>
        <p:spPr bwMode="auto">
          <a:xfrm>
            <a:off x="1371600" y="2057400"/>
            <a:ext cx="25908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50000"/>
              </a:spcBef>
              <a:buFontTx/>
              <a:buNone/>
            </a:pPr>
            <a:r>
              <a:rPr lang="ja-JP" altLang="en-US">
                <a:solidFill>
                  <a:srgbClr val="FF0000"/>
                </a:solidFill>
                <a:latin typeface="Tahoma" panose="020B0604030504040204" pitchFamily="34" charset="0"/>
              </a:rPr>
              <a:t>測定結果の比較の容易さ</a:t>
            </a:r>
          </a:p>
        </p:txBody>
      </p:sp>
      <p:sp>
        <p:nvSpPr>
          <p:cNvPr id="10250" name="Text Box 1045">
            <a:extLst>
              <a:ext uri="{FF2B5EF4-FFF2-40B4-BE49-F238E27FC236}">
                <a16:creationId xmlns:a16="http://schemas.microsoft.com/office/drawing/2014/main" id="{B7428328-426F-486F-ABBE-677AB4E0C17D}"/>
              </a:ext>
            </a:extLst>
          </p:cNvPr>
          <p:cNvSpPr txBox="1">
            <a:spLocks noChangeArrowheads="1"/>
          </p:cNvSpPr>
          <p:nvPr/>
        </p:nvSpPr>
        <p:spPr bwMode="auto">
          <a:xfrm>
            <a:off x="1371600" y="3886200"/>
            <a:ext cx="2667000" cy="10683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50000"/>
              </a:spcBef>
              <a:buFontTx/>
              <a:buNone/>
            </a:pPr>
            <a:r>
              <a:rPr lang="ja-JP" altLang="en-US">
                <a:solidFill>
                  <a:srgbClr val="FF0000"/>
                </a:solidFill>
                <a:latin typeface="Tahoma" panose="020B0604030504040204" pitchFamily="34" charset="0"/>
              </a:rPr>
              <a:t>測定結果の</a:t>
            </a:r>
          </a:p>
          <a:p>
            <a:pPr algn="ctr" eaLnBrk="1" hangingPunct="1">
              <a:lnSpc>
                <a:spcPct val="50000"/>
              </a:lnSpc>
              <a:spcBef>
                <a:spcPct val="50000"/>
              </a:spcBef>
              <a:buFontTx/>
              <a:buNone/>
            </a:pPr>
            <a:r>
              <a:rPr lang="ja-JP" altLang="en-US">
                <a:solidFill>
                  <a:srgbClr val="FF0000"/>
                </a:solidFill>
                <a:latin typeface="Tahoma" panose="020B0604030504040204" pitchFamily="34" charset="0"/>
              </a:rPr>
              <a:t>信頼性の証明</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D76794CF-7622-4D6E-B754-4B8E2A094E6F}"/>
              </a:ext>
            </a:extLst>
          </p:cNvPr>
          <p:cNvSpPr>
            <a:spLocks noGrp="1" noChangeArrowheads="1"/>
          </p:cNvSpPr>
          <p:nvPr>
            <p:ph type="title"/>
          </p:nvPr>
        </p:nvSpPr>
        <p:spPr/>
        <p:txBody>
          <a:bodyPr/>
          <a:lstStyle/>
          <a:p>
            <a:pPr eaLnBrk="1" hangingPunct="1"/>
            <a:r>
              <a:rPr lang="ja-JP" altLang="en-US">
                <a:solidFill>
                  <a:schemeClr val="tx1"/>
                </a:solidFill>
              </a:rPr>
              <a:t>測定の信頼性の確保</a:t>
            </a:r>
          </a:p>
        </p:txBody>
      </p:sp>
      <p:sp>
        <p:nvSpPr>
          <p:cNvPr id="12291" name="Rectangle 3">
            <a:extLst>
              <a:ext uri="{FF2B5EF4-FFF2-40B4-BE49-F238E27FC236}">
                <a16:creationId xmlns:a16="http://schemas.microsoft.com/office/drawing/2014/main" id="{305F33B3-C734-4D4A-A28F-80E0C8AE0E1D}"/>
              </a:ext>
            </a:extLst>
          </p:cNvPr>
          <p:cNvSpPr>
            <a:spLocks noGrp="1" noChangeArrowheads="1"/>
          </p:cNvSpPr>
          <p:nvPr>
            <p:ph type="body" idx="1"/>
          </p:nvPr>
        </p:nvSpPr>
        <p:spPr>
          <a:xfrm>
            <a:off x="1905000" y="3503613"/>
            <a:ext cx="5715000" cy="1223962"/>
          </a:xfrm>
        </p:spPr>
        <p:txBody>
          <a:bodyPr/>
          <a:lstStyle/>
          <a:p>
            <a:pPr eaLnBrk="1" hangingPunct="1">
              <a:buFontTx/>
              <a:buNone/>
            </a:pPr>
            <a:r>
              <a:rPr lang="ja-JP" altLang="en-US"/>
              <a:t>測定の信頼性確保のためには</a:t>
            </a:r>
          </a:p>
          <a:p>
            <a:pPr eaLnBrk="1" hangingPunct="1">
              <a:buFontTx/>
              <a:buNone/>
            </a:pPr>
            <a:r>
              <a:rPr lang="ja-JP" altLang="en-US">
                <a:solidFill>
                  <a:srgbClr val="FFFF00"/>
                </a:solidFill>
              </a:rPr>
              <a:t>計測における精度管理</a:t>
            </a:r>
            <a:r>
              <a:rPr lang="ja-JP" altLang="en-US"/>
              <a:t>が重要</a:t>
            </a:r>
          </a:p>
        </p:txBody>
      </p:sp>
      <p:sp>
        <p:nvSpPr>
          <p:cNvPr id="12292" name="Text Box 5">
            <a:extLst>
              <a:ext uri="{FF2B5EF4-FFF2-40B4-BE49-F238E27FC236}">
                <a16:creationId xmlns:a16="http://schemas.microsoft.com/office/drawing/2014/main" id="{699950C0-13A4-4DB7-9D1D-C3B2441BE787}"/>
              </a:ext>
            </a:extLst>
          </p:cNvPr>
          <p:cNvSpPr txBox="1">
            <a:spLocks noChangeArrowheads="1"/>
          </p:cNvSpPr>
          <p:nvPr/>
        </p:nvSpPr>
        <p:spPr bwMode="auto">
          <a:xfrm>
            <a:off x="1447800" y="5334000"/>
            <a:ext cx="629285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latin typeface="Tahoma" panose="020B0604030504040204" pitchFamily="34" charset="0"/>
              </a:rPr>
              <a:t>計測における精度管理の指標の一つとして用いられるのが</a:t>
            </a:r>
            <a:r>
              <a:rPr lang="ja-JP" altLang="en-US">
                <a:solidFill>
                  <a:srgbClr val="FFFF00"/>
                </a:solidFill>
                <a:latin typeface="Tahoma" panose="020B0604030504040204" pitchFamily="34" charset="0"/>
              </a:rPr>
              <a:t>不確かさ</a:t>
            </a:r>
            <a:r>
              <a:rPr lang="ja-JP" altLang="en-US">
                <a:latin typeface="Tahoma" panose="020B0604030504040204" pitchFamily="34" charset="0"/>
              </a:rPr>
              <a:t>．</a:t>
            </a:r>
          </a:p>
        </p:txBody>
      </p:sp>
      <p:sp>
        <p:nvSpPr>
          <p:cNvPr id="12293" name="AutoShape 6">
            <a:extLst>
              <a:ext uri="{FF2B5EF4-FFF2-40B4-BE49-F238E27FC236}">
                <a16:creationId xmlns:a16="http://schemas.microsoft.com/office/drawing/2014/main" id="{F15634AF-F87F-46E8-8296-60857FB7EDC8}"/>
              </a:ext>
            </a:extLst>
          </p:cNvPr>
          <p:cNvSpPr>
            <a:spLocks noChangeArrowheads="1"/>
          </p:cNvSpPr>
          <p:nvPr/>
        </p:nvSpPr>
        <p:spPr bwMode="auto">
          <a:xfrm>
            <a:off x="4114800" y="2971800"/>
            <a:ext cx="733425" cy="581025"/>
          </a:xfrm>
          <a:prstGeom prst="downArrow">
            <a:avLst>
              <a:gd name="adj1" fmla="val 50000"/>
              <a:gd name="adj2" fmla="val 25000"/>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2294" name="AutoShape 8">
            <a:extLst>
              <a:ext uri="{FF2B5EF4-FFF2-40B4-BE49-F238E27FC236}">
                <a16:creationId xmlns:a16="http://schemas.microsoft.com/office/drawing/2014/main" id="{724B2446-0C0D-4C52-A64B-161286A8271A}"/>
              </a:ext>
            </a:extLst>
          </p:cNvPr>
          <p:cNvSpPr>
            <a:spLocks noChangeArrowheads="1"/>
          </p:cNvSpPr>
          <p:nvPr/>
        </p:nvSpPr>
        <p:spPr bwMode="auto">
          <a:xfrm>
            <a:off x="4114800" y="4724400"/>
            <a:ext cx="733425" cy="581025"/>
          </a:xfrm>
          <a:prstGeom prst="downArrow">
            <a:avLst>
              <a:gd name="adj1" fmla="val 50000"/>
              <a:gd name="adj2" fmla="val 25000"/>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60425" name="Rectangle 9">
            <a:extLst>
              <a:ext uri="{FF2B5EF4-FFF2-40B4-BE49-F238E27FC236}">
                <a16:creationId xmlns:a16="http://schemas.microsoft.com/office/drawing/2014/main" id="{96437FA7-55CB-44F9-9C26-F94F081451E0}"/>
              </a:ext>
            </a:extLst>
          </p:cNvPr>
          <p:cNvSpPr>
            <a:spLocks noChangeArrowheads="1"/>
          </p:cNvSpPr>
          <p:nvPr/>
        </p:nvSpPr>
        <p:spPr bwMode="auto">
          <a:xfrm>
            <a:off x="1600200" y="1676400"/>
            <a:ext cx="6096000" cy="1225550"/>
          </a:xfrm>
          <a:prstGeom prst="rect">
            <a:avLst/>
          </a:prstGeom>
          <a:noFill/>
          <a:ln w="9525">
            <a:noFill/>
            <a:miter lim="800000"/>
            <a:headEnd/>
            <a:tailEnd/>
          </a:ln>
          <a:effectLst/>
        </p:spPr>
        <p:txBody>
          <a:bodyPr/>
          <a:lstStyle/>
          <a:p>
            <a:pPr marL="342900" indent="-342900" eaLnBrk="1" hangingPunct="1">
              <a:spcBef>
                <a:spcPct val="20000"/>
              </a:spcBef>
              <a:buClr>
                <a:schemeClr val="hlink"/>
              </a:buClr>
              <a:buSzPct val="65000"/>
              <a:buFont typeface="Wingdings" pitchFamily="2" charset="2"/>
              <a:buNone/>
              <a:defRPr/>
            </a:pPr>
            <a:r>
              <a:rPr lang="ja-JP" altLang="en-US" sz="3200">
                <a:effectLst>
                  <a:outerShdw blurRad="38100" dist="38100" dir="2700000" algn="tl">
                    <a:srgbClr val="000000"/>
                  </a:outerShdw>
                </a:effectLst>
                <a:latin typeface="Tahoma" pitchFamily="34" charset="0"/>
              </a:rPr>
              <a:t>製品の性能を保証するためには</a:t>
            </a:r>
          </a:p>
          <a:p>
            <a:pPr marL="342900" indent="-342900" eaLnBrk="1" hangingPunct="1">
              <a:spcBef>
                <a:spcPct val="20000"/>
              </a:spcBef>
              <a:buClr>
                <a:schemeClr val="hlink"/>
              </a:buClr>
              <a:buSzPct val="65000"/>
              <a:buFont typeface="Wingdings" pitchFamily="2" charset="2"/>
              <a:buNone/>
              <a:defRPr/>
            </a:pPr>
            <a:r>
              <a:rPr lang="ja-JP" altLang="en-US" sz="3200">
                <a:effectLst>
                  <a:outerShdw blurRad="38100" dist="38100" dir="2700000" algn="tl">
                    <a:srgbClr val="000000"/>
                  </a:outerShdw>
                </a:effectLst>
                <a:latin typeface="Tahoma" pitchFamily="34" charset="0"/>
              </a:rPr>
              <a:t>検査の</a:t>
            </a:r>
            <a:r>
              <a:rPr lang="ja-JP" altLang="en-US" sz="3200">
                <a:solidFill>
                  <a:srgbClr val="FFFF00"/>
                </a:solidFill>
                <a:effectLst>
                  <a:outerShdw blurRad="38100" dist="38100" dir="2700000" algn="tl">
                    <a:srgbClr val="000000"/>
                  </a:outerShdw>
                </a:effectLst>
                <a:latin typeface="Tahoma" pitchFamily="34" charset="0"/>
              </a:rPr>
              <a:t>測定の信頼性確保</a:t>
            </a:r>
            <a:r>
              <a:rPr lang="ja-JP" altLang="en-US" sz="3200">
                <a:effectLst>
                  <a:outerShdw blurRad="38100" dist="38100" dir="2700000" algn="tl">
                    <a:srgbClr val="000000"/>
                  </a:outerShdw>
                </a:effectLst>
                <a:latin typeface="Tahoma" pitchFamily="34" charset="0"/>
              </a:rPr>
              <a:t>が必要</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ext Box 7">
            <a:extLst>
              <a:ext uri="{FF2B5EF4-FFF2-40B4-BE49-F238E27FC236}">
                <a16:creationId xmlns:a16="http://schemas.microsoft.com/office/drawing/2014/main" id="{8DA9E8DD-B0F0-4D96-B39F-7EE3AA5DFE25}"/>
              </a:ext>
            </a:extLst>
          </p:cNvPr>
          <p:cNvSpPr txBox="1">
            <a:spLocks noChangeArrowheads="1"/>
          </p:cNvSpPr>
          <p:nvPr/>
        </p:nvSpPr>
        <p:spPr bwMode="auto">
          <a:xfrm>
            <a:off x="836613" y="3797300"/>
            <a:ext cx="3954462" cy="52228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特定標準器：標準分銅群</a:t>
            </a:r>
          </a:p>
        </p:txBody>
      </p:sp>
      <p:sp>
        <p:nvSpPr>
          <p:cNvPr id="14339" name="AutoShape 8">
            <a:extLst>
              <a:ext uri="{FF2B5EF4-FFF2-40B4-BE49-F238E27FC236}">
                <a16:creationId xmlns:a16="http://schemas.microsoft.com/office/drawing/2014/main" id="{57D2B53E-CF5B-4610-83FF-E03E57DA4B2E}"/>
              </a:ext>
            </a:extLst>
          </p:cNvPr>
          <p:cNvSpPr>
            <a:spLocks noChangeArrowheads="1"/>
          </p:cNvSpPr>
          <p:nvPr/>
        </p:nvSpPr>
        <p:spPr bwMode="auto">
          <a:xfrm>
            <a:off x="3040063" y="4359275"/>
            <a:ext cx="288925" cy="522288"/>
          </a:xfrm>
          <a:prstGeom prst="upArrow">
            <a:avLst>
              <a:gd name="adj1" fmla="val 50000"/>
              <a:gd name="adj2" fmla="val 62114"/>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endParaRPr lang="ja-JP" altLang="en-US" sz="1800"/>
          </a:p>
        </p:txBody>
      </p:sp>
      <p:sp>
        <p:nvSpPr>
          <p:cNvPr id="14340" name="Text Box 9">
            <a:extLst>
              <a:ext uri="{FF2B5EF4-FFF2-40B4-BE49-F238E27FC236}">
                <a16:creationId xmlns:a16="http://schemas.microsoft.com/office/drawing/2014/main" id="{2C696450-0D03-4189-A5D4-0301736B3CF7}"/>
              </a:ext>
            </a:extLst>
          </p:cNvPr>
          <p:cNvSpPr txBox="1">
            <a:spLocks noChangeArrowheads="1"/>
          </p:cNvSpPr>
          <p:nvPr/>
        </p:nvSpPr>
        <p:spPr bwMode="auto">
          <a:xfrm>
            <a:off x="573088" y="4932363"/>
            <a:ext cx="4575175" cy="523875"/>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ja-JP" altLang="en-US" sz="2800">
                <a:latin typeface="Tahoma" panose="020B0604030504040204" pitchFamily="34" charset="0"/>
              </a:rPr>
              <a:t>社内標準等の分銅（標準器）</a:t>
            </a:r>
          </a:p>
        </p:txBody>
      </p:sp>
      <p:sp>
        <p:nvSpPr>
          <p:cNvPr id="14341" name="Text Box 11">
            <a:extLst>
              <a:ext uri="{FF2B5EF4-FFF2-40B4-BE49-F238E27FC236}">
                <a16:creationId xmlns:a16="http://schemas.microsoft.com/office/drawing/2014/main" id="{51A6D7A2-E575-4F11-903A-43377461FE00}"/>
              </a:ext>
            </a:extLst>
          </p:cNvPr>
          <p:cNvSpPr txBox="1">
            <a:spLocks noChangeArrowheads="1"/>
          </p:cNvSpPr>
          <p:nvPr/>
        </p:nvSpPr>
        <p:spPr bwMode="auto">
          <a:xfrm>
            <a:off x="573088" y="6065838"/>
            <a:ext cx="6038850" cy="52228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普段測定で用いているはかり（測定器）</a:t>
            </a:r>
          </a:p>
        </p:txBody>
      </p:sp>
      <p:sp>
        <p:nvSpPr>
          <p:cNvPr id="14342" name="Text Box 12">
            <a:extLst>
              <a:ext uri="{FF2B5EF4-FFF2-40B4-BE49-F238E27FC236}">
                <a16:creationId xmlns:a16="http://schemas.microsoft.com/office/drawing/2014/main" id="{423BF369-600D-4F6E-8373-A869A280657B}"/>
              </a:ext>
            </a:extLst>
          </p:cNvPr>
          <p:cNvSpPr txBox="1">
            <a:spLocks noChangeArrowheads="1"/>
          </p:cNvSpPr>
          <p:nvPr/>
        </p:nvSpPr>
        <p:spPr bwMode="auto">
          <a:xfrm>
            <a:off x="3332163" y="5495925"/>
            <a:ext cx="1979612" cy="5222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比較（校正）</a:t>
            </a:r>
          </a:p>
        </p:txBody>
      </p:sp>
      <p:sp>
        <p:nvSpPr>
          <p:cNvPr id="14343" name="Text Box 13">
            <a:extLst>
              <a:ext uri="{FF2B5EF4-FFF2-40B4-BE49-F238E27FC236}">
                <a16:creationId xmlns:a16="http://schemas.microsoft.com/office/drawing/2014/main" id="{23F835F4-5873-4246-AF91-1EC0C37E138E}"/>
              </a:ext>
            </a:extLst>
          </p:cNvPr>
          <p:cNvSpPr txBox="1">
            <a:spLocks noChangeArrowheads="1"/>
          </p:cNvSpPr>
          <p:nvPr/>
        </p:nvSpPr>
        <p:spPr bwMode="auto">
          <a:xfrm>
            <a:off x="3309938" y="4348163"/>
            <a:ext cx="1979612"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比較（校正）</a:t>
            </a:r>
          </a:p>
        </p:txBody>
      </p:sp>
      <p:sp>
        <p:nvSpPr>
          <p:cNvPr id="14344" name="Text Box 19">
            <a:extLst>
              <a:ext uri="{FF2B5EF4-FFF2-40B4-BE49-F238E27FC236}">
                <a16:creationId xmlns:a16="http://schemas.microsoft.com/office/drawing/2014/main" id="{6C15E032-A3A4-4E16-B2B8-F1E3DA524615}"/>
              </a:ext>
            </a:extLst>
          </p:cNvPr>
          <p:cNvSpPr txBox="1">
            <a:spLocks noChangeArrowheads="1"/>
          </p:cNvSpPr>
          <p:nvPr/>
        </p:nvSpPr>
        <p:spPr bwMode="auto">
          <a:xfrm>
            <a:off x="34925" y="960438"/>
            <a:ext cx="1770063" cy="5794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latin typeface="Tahoma" panose="020B0604030504040204" pitchFamily="34" charset="0"/>
              </a:rPr>
              <a:t>質量では</a:t>
            </a:r>
          </a:p>
        </p:txBody>
      </p:sp>
      <p:sp>
        <p:nvSpPr>
          <p:cNvPr id="14345" name="AutoShape 20">
            <a:extLst>
              <a:ext uri="{FF2B5EF4-FFF2-40B4-BE49-F238E27FC236}">
                <a16:creationId xmlns:a16="http://schemas.microsoft.com/office/drawing/2014/main" id="{EA683CE7-7278-4449-97DE-6D81C7405789}"/>
              </a:ext>
            </a:extLst>
          </p:cNvPr>
          <p:cNvSpPr>
            <a:spLocks noChangeArrowheads="1"/>
          </p:cNvSpPr>
          <p:nvPr/>
        </p:nvSpPr>
        <p:spPr bwMode="auto">
          <a:xfrm flipV="1">
            <a:off x="2058988" y="4360863"/>
            <a:ext cx="288925" cy="523875"/>
          </a:xfrm>
          <a:prstGeom prst="upArrow">
            <a:avLst>
              <a:gd name="adj1" fmla="val 50000"/>
              <a:gd name="adj2" fmla="val 62303"/>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endParaRPr lang="ja-JP" altLang="en-US" sz="1800"/>
          </a:p>
        </p:txBody>
      </p:sp>
      <p:sp>
        <p:nvSpPr>
          <p:cNvPr id="14346" name="Text Box 22">
            <a:extLst>
              <a:ext uri="{FF2B5EF4-FFF2-40B4-BE49-F238E27FC236}">
                <a16:creationId xmlns:a16="http://schemas.microsoft.com/office/drawing/2014/main" id="{B8C63894-B811-455C-880B-3C1F7A1F23A4}"/>
              </a:ext>
            </a:extLst>
          </p:cNvPr>
          <p:cNvSpPr txBox="1">
            <a:spLocks noChangeArrowheads="1"/>
          </p:cNvSpPr>
          <p:nvPr/>
        </p:nvSpPr>
        <p:spPr bwMode="auto">
          <a:xfrm>
            <a:off x="276225" y="1539875"/>
            <a:ext cx="1416050" cy="461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solidFill>
                  <a:srgbClr val="FFFF00"/>
                </a:solidFill>
                <a:latin typeface="Tahoma" panose="020B0604030504040204" pitchFamily="34" charset="0"/>
              </a:rPr>
              <a:t>標準供給</a:t>
            </a:r>
          </a:p>
        </p:txBody>
      </p:sp>
      <p:sp>
        <p:nvSpPr>
          <p:cNvPr id="14347" name="タイトル 3">
            <a:extLst>
              <a:ext uri="{FF2B5EF4-FFF2-40B4-BE49-F238E27FC236}">
                <a16:creationId xmlns:a16="http://schemas.microsoft.com/office/drawing/2014/main" id="{7C0838E5-E3E5-4A9F-8BF4-38B8E02E0AB0}"/>
              </a:ext>
            </a:extLst>
          </p:cNvPr>
          <p:cNvSpPr>
            <a:spLocks noGrp="1" noChangeArrowheads="1"/>
          </p:cNvSpPr>
          <p:nvPr>
            <p:ph type="title"/>
          </p:nvPr>
        </p:nvSpPr>
        <p:spPr/>
        <p:txBody>
          <a:bodyPr/>
          <a:lstStyle/>
          <a:p>
            <a:r>
              <a:rPr lang="ja-JP" altLang="en-US">
                <a:solidFill>
                  <a:schemeClr val="tx1"/>
                </a:solidFill>
              </a:rPr>
              <a:t>トレーサビリティ</a:t>
            </a:r>
          </a:p>
        </p:txBody>
      </p:sp>
      <p:sp>
        <p:nvSpPr>
          <p:cNvPr id="14348" name="Text Box 7">
            <a:extLst>
              <a:ext uri="{FF2B5EF4-FFF2-40B4-BE49-F238E27FC236}">
                <a16:creationId xmlns:a16="http://schemas.microsoft.com/office/drawing/2014/main" id="{728D32B0-B8CD-4EEE-AC6B-706E7A3A4EBB}"/>
              </a:ext>
            </a:extLst>
          </p:cNvPr>
          <p:cNvSpPr txBox="1">
            <a:spLocks noChangeArrowheads="1"/>
          </p:cNvSpPr>
          <p:nvPr/>
        </p:nvSpPr>
        <p:spPr bwMode="auto">
          <a:xfrm>
            <a:off x="1851025" y="2668588"/>
            <a:ext cx="1730375" cy="523875"/>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シリコン球</a:t>
            </a:r>
          </a:p>
        </p:txBody>
      </p:sp>
      <p:sp>
        <p:nvSpPr>
          <p:cNvPr id="14349" name="AutoShape 8">
            <a:extLst>
              <a:ext uri="{FF2B5EF4-FFF2-40B4-BE49-F238E27FC236}">
                <a16:creationId xmlns:a16="http://schemas.microsoft.com/office/drawing/2014/main" id="{D76A0501-24B8-4697-B414-BDE10AACC584}"/>
              </a:ext>
            </a:extLst>
          </p:cNvPr>
          <p:cNvSpPr>
            <a:spLocks noChangeArrowheads="1"/>
          </p:cNvSpPr>
          <p:nvPr/>
        </p:nvSpPr>
        <p:spPr bwMode="auto">
          <a:xfrm>
            <a:off x="3043238" y="5495925"/>
            <a:ext cx="288925" cy="523875"/>
          </a:xfrm>
          <a:prstGeom prst="upArrow">
            <a:avLst>
              <a:gd name="adj1" fmla="val 50000"/>
              <a:gd name="adj2" fmla="val 62303"/>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endParaRPr lang="ja-JP" altLang="en-US" sz="1800"/>
          </a:p>
        </p:txBody>
      </p:sp>
      <p:sp>
        <p:nvSpPr>
          <p:cNvPr id="14350" name="AutoShape 20">
            <a:extLst>
              <a:ext uri="{FF2B5EF4-FFF2-40B4-BE49-F238E27FC236}">
                <a16:creationId xmlns:a16="http://schemas.microsoft.com/office/drawing/2014/main" id="{D58E035F-2015-4F2A-93ED-062F777227FA}"/>
              </a:ext>
            </a:extLst>
          </p:cNvPr>
          <p:cNvSpPr>
            <a:spLocks noChangeArrowheads="1"/>
          </p:cNvSpPr>
          <p:nvPr/>
        </p:nvSpPr>
        <p:spPr bwMode="auto">
          <a:xfrm flipV="1">
            <a:off x="2079625" y="5502275"/>
            <a:ext cx="288925" cy="522288"/>
          </a:xfrm>
          <a:prstGeom prst="upArrow">
            <a:avLst>
              <a:gd name="adj1" fmla="val 50000"/>
              <a:gd name="adj2" fmla="val 62114"/>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endParaRPr lang="ja-JP" altLang="en-US" sz="1800"/>
          </a:p>
        </p:txBody>
      </p:sp>
      <p:sp>
        <p:nvSpPr>
          <p:cNvPr id="14351" name="AutoShape 8">
            <a:extLst>
              <a:ext uri="{FF2B5EF4-FFF2-40B4-BE49-F238E27FC236}">
                <a16:creationId xmlns:a16="http://schemas.microsoft.com/office/drawing/2014/main" id="{4BF22DF7-6DF5-4BA8-963A-CB48DF2FC9E8}"/>
              </a:ext>
            </a:extLst>
          </p:cNvPr>
          <p:cNvSpPr>
            <a:spLocks noChangeArrowheads="1"/>
          </p:cNvSpPr>
          <p:nvPr/>
        </p:nvSpPr>
        <p:spPr bwMode="auto">
          <a:xfrm>
            <a:off x="3040063" y="3233738"/>
            <a:ext cx="288925" cy="523875"/>
          </a:xfrm>
          <a:prstGeom prst="upArrow">
            <a:avLst>
              <a:gd name="adj1" fmla="val 50000"/>
              <a:gd name="adj2" fmla="val 62303"/>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endParaRPr lang="ja-JP" altLang="en-US" sz="1800"/>
          </a:p>
        </p:txBody>
      </p:sp>
      <p:sp>
        <p:nvSpPr>
          <p:cNvPr id="14352" name="AutoShape 20">
            <a:extLst>
              <a:ext uri="{FF2B5EF4-FFF2-40B4-BE49-F238E27FC236}">
                <a16:creationId xmlns:a16="http://schemas.microsoft.com/office/drawing/2014/main" id="{D97C4E85-7A8E-44D0-A550-548739297022}"/>
              </a:ext>
            </a:extLst>
          </p:cNvPr>
          <p:cNvSpPr>
            <a:spLocks noChangeArrowheads="1"/>
          </p:cNvSpPr>
          <p:nvPr/>
        </p:nvSpPr>
        <p:spPr bwMode="auto">
          <a:xfrm flipV="1">
            <a:off x="2079625" y="3233738"/>
            <a:ext cx="288925" cy="523875"/>
          </a:xfrm>
          <a:prstGeom prst="upArrow">
            <a:avLst>
              <a:gd name="adj1" fmla="val 50000"/>
              <a:gd name="adj2" fmla="val 62303"/>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endParaRPr lang="ja-JP" altLang="en-US" sz="1800"/>
          </a:p>
        </p:txBody>
      </p:sp>
      <p:sp>
        <p:nvSpPr>
          <p:cNvPr id="14353" name="AutoShape 8">
            <a:extLst>
              <a:ext uri="{FF2B5EF4-FFF2-40B4-BE49-F238E27FC236}">
                <a16:creationId xmlns:a16="http://schemas.microsoft.com/office/drawing/2014/main" id="{09344D81-DB76-4D7C-B2E2-851B6795B1B8}"/>
              </a:ext>
            </a:extLst>
          </p:cNvPr>
          <p:cNvSpPr>
            <a:spLocks noChangeArrowheads="1"/>
          </p:cNvSpPr>
          <p:nvPr/>
        </p:nvSpPr>
        <p:spPr bwMode="auto">
          <a:xfrm>
            <a:off x="3035300" y="2100263"/>
            <a:ext cx="288925" cy="523875"/>
          </a:xfrm>
          <a:prstGeom prst="upArrow">
            <a:avLst>
              <a:gd name="adj1" fmla="val 50000"/>
              <a:gd name="adj2" fmla="val 62303"/>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endParaRPr lang="ja-JP" altLang="en-US" sz="1800"/>
          </a:p>
        </p:txBody>
      </p:sp>
      <p:sp>
        <p:nvSpPr>
          <p:cNvPr id="14354" name="AutoShape 20">
            <a:extLst>
              <a:ext uri="{FF2B5EF4-FFF2-40B4-BE49-F238E27FC236}">
                <a16:creationId xmlns:a16="http://schemas.microsoft.com/office/drawing/2014/main" id="{2C20ED54-84EF-4D33-9E3C-466FAFC1709B}"/>
              </a:ext>
            </a:extLst>
          </p:cNvPr>
          <p:cNvSpPr>
            <a:spLocks noChangeArrowheads="1"/>
          </p:cNvSpPr>
          <p:nvPr/>
        </p:nvSpPr>
        <p:spPr bwMode="auto">
          <a:xfrm flipV="1">
            <a:off x="2058988" y="2120900"/>
            <a:ext cx="288925" cy="523875"/>
          </a:xfrm>
          <a:prstGeom prst="upArrow">
            <a:avLst>
              <a:gd name="adj1" fmla="val 50000"/>
              <a:gd name="adj2" fmla="val 62303"/>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endParaRPr lang="ja-JP" altLang="en-US" sz="1800"/>
          </a:p>
        </p:txBody>
      </p:sp>
      <p:sp>
        <p:nvSpPr>
          <p:cNvPr id="14355" name="Text Box 7">
            <a:extLst>
              <a:ext uri="{FF2B5EF4-FFF2-40B4-BE49-F238E27FC236}">
                <a16:creationId xmlns:a16="http://schemas.microsoft.com/office/drawing/2014/main" id="{500264F2-E9CE-4E2F-A466-A5681549915E}"/>
              </a:ext>
            </a:extLst>
          </p:cNvPr>
          <p:cNvSpPr txBox="1">
            <a:spLocks noChangeArrowheads="1"/>
          </p:cNvSpPr>
          <p:nvPr/>
        </p:nvSpPr>
        <p:spPr bwMode="auto">
          <a:xfrm>
            <a:off x="1690688" y="1547813"/>
            <a:ext cx="2108200" cy="523875"/>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プランク定数</a:t>
            </a:r>
          </a:p>
        </p:txBody>
      </p:sp>
      <p:sp>
        <p:nvSpPr>
          <p:cNvPr id="14356" name="Text Box 13">
            <a:extLst>
              <a:ext uri="{FF2B5EF4-FFF2-40B4-BE49-F238E27FC236}">
                <a16:creationId xmlns:a16="http://schemas.microsoft.com/office/drawing/2014/main" id="{9481D7F4-1EF4-472D-893A-BE931B2EBD91}"/>
              </a:ext>
            </a:extLst>
          </p:cNvPr>
          <p:cNvSpPr txBox="1">
            <a:spLocks noChangeArrowheads="1"/>
          </p:cNvSpPr>
          <p:nvPr/>
        </p:nvSpPr>
        <p:spPr bwMode="auto">
          <a:xfrm>
            <a:off x="3309938" y="3228975"/>
            <a:ext cx="1979612" cy="5222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比較（校正）</a:t>
            </a:r>
          </a:p>
        </p:txBody>
      </p:sp>
      <p:sp>
        <p:nvSpPr>
          <p:cNvPr id="14357" name="Text Box 13">
            <a:extLst>
              <a:ext uri="{FF2B5EF4-FFF2-40B4-BE49-F238E27FC236}">
                <a16:creationId xmlns:a16="http://schemas.microsoft.com/office/drawing/2014/main" id="{F5C2A7A7-19C3-4206-854D-B50809EFA702}"/>
              </a:ext>
            </a:extLst>
          </p:cNvPr>
          <p:cNvSpPr txBox="1">
            <a:spLocks noChangeArrowheads="1"/>
          </p:cNvSpPr>
          <p:nvPr/>
        </p:nvSpPr>
        <p:spPr bwMode="auto">
          <a:xfrm>
            <a:off x="3284538" y="2106613"/>
            <a:ext cx="1979612"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比較（校正）</a:t>
            </a:r>
          </a:p>
        </p:txBody>
      </p:sp>
      <p:sp>
        <p:nvSpPr>
          <p:cNvPr id="14358" name="Text Box 22">
            <a:extLst>
              <a:ext uri="{FF2B5EF4-FFF2-40B4-BE49-F238E27FC236}">
                <a16:creationId xmlns:a16="http://schemas.microsoft.com/office/drawing/2014/main" id="{B5005A6A-7C75-4667-B4BF-F40FB2092A00}"/>
              </a:ext>
            </a:extLst>
          </p:cNvPr>
          <p:cNvSpPr txBox="1">
            <a:spLocks noChangeArrowheads="1"/>
          </p:cNvSpPr>
          <p:nvPr/>
        </p:nvSpPr>
        <p:spPr bwMode="auto">
          <a:xfrm>
            <a:off x="3795713" y="1563688"/>
            <a:ext cx="222091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solidFill>
                  <a:srgbClr val="FFFF00"/>
                </a:solidFill>
                <a:latin typeface="Tahoma" panose="020B0604030504040204" pitchFamily="34" charset="0"/>
              </a:rPr>
              <a:t>トレーサビリティ</a:t>
            </a:r>
          </a:p>
        </p:txBody>
      </p:sp>
      <p:sp>
        <p:nvSpPr>
          <p:cNvPr id="14359" name="テキスト ボックス 4">
            <a:extLst>
              <a:ext uri="{FF2B5EF4-FFF2-40B4-BE49-F238E27FC236}">
                <a16:creationId xmlns:a16="http://schemas.microsoft.com/office/drawing/2014/main" id="{812AAC75-EAA5-4BC1-99C3-CABE2ACF91E1}"/>
              </a:ext>
            </a:extLst>
          </p:cNvPr>
          <p:cNvSpPr txBox="1">
            <a:spLocks noChangeArrowheads="1"/>
          </p:cNvSpPr>
          <p:nvPr/>
        </p:nvSpPr>
        <p:spPr bwMode="auto">
          <a:xfrm>
            <a:off x="6300788" y="3751263"/>
            <a:ext cx="2798762" cy="831850"/>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2400">
                <a:solidFill>
                  <a:srgbClr val="FFFF00"/>
                </a:solidFill>
              </a:rPr>
              <a:t>どれくらいうまく比較できているのか？</a:t>
            </a:r>
          </a:p>
        </p:txBody>
      </p:sp>
      <p:cxnSp>
        <p:nvCxnSpPr>
          <p:cNvPr id="7" name="コネクタ: 曲線 6">
            <a:extLst>
              <a:ext uri="{FF2B5EF4-FFF2-40B4-BE49-F238E27FC236}">
                <a16:creationId xmlns:a16="http://schemas.microsoft.com/office/drawing/2014/main" id="{4306D45D-284C-4A59-8608-C857C1617A3B}"/>
              </a:ext>
            </a:extLst>
          </p:cNvPr>
          <p:cNvCxnSpPr>
            <a:cxnSpLocks/>
            <a:stCxn id="14357" idx="3"/>
            <a:endCxn id="14359" idx="1"/>
          </p:cNvCxnSpPr>
          <p:nvPr/>
        </p:nvCxnSpPr>
        <p:spPr>
          <a:xfrm>
            <a:off x="5264150" y="2368550"/>
            <a:ext cx="1036638" cy="1798638"/>
          </a:xfrm>
          <a:prstGeom prst="curvedConnector3">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0" name="コネクタ: 曲線 9">
            <a:extLst>
              <a:ext uri="{FF2B5EF4-FFF2-40B4-BE49-F238E27FC236}">
                <a16:creationId xmlns:a16="http://schemas.microsoft.com/office/drawing/2014/main" id="{B946C05A-7DCD-447D-A1A0-B420A4B7D6B2}"/>
              </a:ext>
            </a:extLst>
          </p:cNvPr>
          <p:cNvCxnSpPr>
            <a:stCxn id="14356" idx="3"/>
            <a:endCxn id="14359" idx="1"/>
          </p:cNvCxnSpPr>
          <p:nvPr/>
        </p:nvCxnSpPr>
        <p:spPr>
          <a:xfrm>
            <a:off x="5289550" y="3489325"/>
            <a:ext cx="1011238" cy="677863"/>
          </a:xfrm>
          <a:prstGeom prst="curvedConnector3">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2" name="コネクタ: 曲線 11">
            <a:extLst>
              <a:ext uri="{FF2B5EF4-FFF2-40B4-BE49-F238E27FC236}">
                <a16:creationId xmlns:a16="http://schemas.microsoft.com/office/drawing/2014/main" id="{B0E19DB8-25B6-4D45-BA47-1FA51C364722}"/>
              </a:ext>
            </a:extLst>
          </p:cNvPr>
          <p:cNvCxnSpPr>
            <a:stCxn id="14343" idx="3"/>
            <a:endCxn id="14359" idx="1"/>
          </p:cNvCxnSpPr>
          <p:nvPr/>
        </p:nvCxnSpPr>
        <p:spPr>
          <a:xfrm flipV="1">
            <a:off x="5289550" y="4167188"/>
            <a:ext cx="1011238" cy="442912"/>
          </a:xfrm>
          <a:prstGeom prst="curvedConnector3">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4" name="コネクタ: 曲線 13">
            <a:extLst>
              <a:ext uri="{FF2B5EF4-FFF2-40B4-BE49-F238E27FC236}">
                <a16:creationId xmlns:a16="http://schemas.microsoft.com/office/drawing/2014/main" id="{B6630133-7758-4A6A-B517-009433A7C298}"/>
              </a:ext>
            </a:extLst>
          </p:cNvPr>
          <p:cNvCxnSpPr>
            <a:stCxn id="14342" idx="3"/>
            <a:endCxn id="14359" idx="1"/>
          </p:cNvCxnSpPr>
          <p:nvPr/>
        </p:nvCxnSpPr>
        <p:spPr>
          <a:xfrm flipV="1">
            <a:off x="5311775" y="4167188"/>
            <a:ext cx="989013" cy="1589087"/>
          </a:xfrm>
          <a:prstGeom prst="curvedConnector3">
            <a:avLst/>
          </a:prstGeom>
          <a:ln>
            <a:solidFill>
              <a:schemeClr val="tx1"/>
            </a:solidFill>
          </a:ln>
        </p:spPr>
        <p:style>
          <a:lnRef idx="1">
            <a:schemeClr val="accent1"/>
          </a:lnRef>
          <a:fillRef idx="0">
            <a:schemeClr val="accent1"/>
          </a:fillRef>
          <a:effectRef idx="0">
            <a:schemeClr val="accent1"/>
          </a:effectRef>
          <a:fontRef idx="minor">
            <a:schemeClr val="tx1"/>
          </a:fontRef>
        </p:style>
      </p:cxnSp>
      <p:pic>
        <p:nvPicPr>
          <p:cNvPr id="14364" name="図 5">
            <a:extLst>
              <a:ext uri="{FF2B5EF4-FFF2-40B4-BE49-F238E27FC236}">
                <a16:creationId xmlns:a16="http://schemas.microsoft.com/office/drawing/2014/main" id="{2D52A777-3DB7-4599-9391-511A01A4E89A}"/>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95325" y="2105025"/>
            <a:ext cx="1127125" cy="1662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4">
            <a:extLst>
              <a:ext uri="{FF2B5EF4-FFF2-40B4-BE49-F238E27FC236}">
                <a16:creationId xmlns:a16="http://schemas.microsoft.com/office/drawing/2014/main" id="{A70AA321-0D2E-495B-8614-663D1FBC4F41}"/>
              </a:ext>
            </a:extLst>
          </p:cNvPr>
          <p:cNvSpPr>
            <a:spLocks noChangeArrowheads="1"/>
          </p:cNvSpPr>
          <p:nvPr/>
        </p:nvSpPr>
        <p:spPr bwMode="auto">
          <a:xfrm>
            <a:off x="4267200" y="1436688"/>
            <a:ext cx="4876800" cy="5160962"/>
          </a:xfrm>
          <a:prstGeom prst="rect">
            <a:avLst/>
          </a:prstGeom>
          <a:noFill/>
          <a:ln w="31750">
            <a:solidFill>
              <a:srgbClr val="FF0000"/>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800"/>
          </a:p>
        </p:txBody>
      </p:sp>
      <p:sp>
        <p:nvSpPr>
          <p:cNvPr id="15363" name="Rectangle 5">
            <a:extLst>
              <a:ext uri="{FF2B5EF4-FFF2-40B4-BE49-F238E27FC236}">
                <a16:creationId xmlns:a16="http://schemas.microsoft.com/office/drawing/2014/main" id="{454D078E-3B63-4C57-93C0-6FACFF8C58CA}"/>
              </a:ext>
            </a:extLst>
          </p:cNvPr>
          <p:cNvSpPr>
            <a:spLocks noChangeArrowheads="1"/>
          </p:cNvSpPr>
          <p:nvPr/>
        </p:nvSpPr>
        <p:spPr bwMode="auto">
          <a:xfrm>
            <a:off x="381000" y="152400"/>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4400"/>
              <a:t>不確かさの歴史</a:t>
            </a:r>
          </a:p>
        </p:txBody>
      </p:sp>
      <p:sp>
        <p:nvSpPr>
          <p:cNvPr id="13316" name="Oval 6">
            <a:extLst>
              <a:ext uri="{FF2B5EF4-FFF2-40B4-BE49-F238E27FC236}">
                <a16:creationId xmlns:a16="http://schemas.microsoft.com/office/drawing/2014/main" id="{9CC9A728-C2C5-43FA-B9F9-5E9857DCC283}"/>
              </a:ext>
            </a:extLst>
          </p:cNvPr>
          <p:cNvSpPr>
            <a:spLocks noChangeArrowheads="1"/>
          </p:cNvSpPr>
          <p:nvPr/>
        </p:nvSpPr>
        <p:spPr bwMode="auto">
          <a:xfrm>
            <a:off x="0" y="1582738"/>
            <a:ext cx="1655763" cy="720725"/>
          </a:xfrm>
          <a:prstGeom prst="ellipse">
            <a:avLst/>
          </a:prstGeom>
          <a:solidFill>
            <a:srgbClr val="FFFFCC"/>
          </a:solidFill>
          <a:ln w="9525">
            <a:solidFill>
              <a:schemeClr val="bg2"/>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dirty="0">
                <a:solidFill>
                  <a:schemeClr val="bg1">
                    <a:lumMod val="50000"/>
                  </a:schemeClr>
                </a:solidFill>
                <a:latin typeface="Tahoma" panose="020B0604030504040204" pitchFamily="34" charset="0"/>
              </a:rPr>
              <a:t>CIPM</a:t>
            </a:r>
          </a:p>
        </p:txBody>
      </p:sp>
      <p:sp>
        <p:nvSpPr>
          <p:cNvPr id="15365" name="Text Box 7">
            <a:extLst>
              <a:ext uri="{FF2B5EF4-FFF2-40B4-BE49-F238E27FC236}">
                <a16:creationId xmlns:a16="http://schemas.microsoft.com/office/drawing/2014/main" id="{85FC3A99-9CA2-4789-A14D-8E2878B6F417}"/>
              </a:ext>
            </a:extLst>
          </p:cNvPr>
          <p:cNvSpPr txBox="1">
            <a:spLocks noChangeArrowheads="1"/>
          </p:cNvSpPr>
          <p:nvPr/>
        </p:nvSpPr>
        <p:spPr bwMode="auto">
          <a:xfrm>
            <a:off x="0" y="1125538"/>
            <a:ext cx="26225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国際度量衡委員会</a:t>
            </a:r>
          </a:p>
        </p:txBody>
      </p:sp>
      <p:sp>
        <p:nvSpPr>
          <p:cNvPr id="13318" name="Oval 8">
            <a:extLst>
              <a:ext uri="{FF2B5EF4-FFF2-40B4-BE49-F238E27FC236}">
                <a16:creationId xmlns:a16="http://schemas.microsoft.com/office/drawing/2014/main" id="{73DF3CD2-8C11-49D8-963A-682135E59D39}"/>
              </a:ext>
            </a:extLst>
          </p:cNvPr>
          <p:cNvSpPr>
            <a:spLocks noChangeArrowheads="1"/>
          </p:cNvSpPr>
          <p:nvPr/>
        </p:nvSpPr>
        <p:spPr bwMode="auto">
          <a:xfrm>
            <a:off x="0" y="3487738"/>
            <a:ext cx="1655763" cy="720725"/>
          </a:xfrm>
          <a:prstGeom prst="ellipse">
            <a:avLst/>
          </a:prstGeom>
          <a:solidFill>
            <a:srgbClr val="FFFFCC"/>
          </a:solidFill>
          <a:ln w="9525">
            <a:solidFill>
              <a:schemeClr val="bg2"/>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a:solidFill>
                  <a:schemeClr val="bg1">
                    <a:lumMod val="50000"/>
                  </a:schemeClr>
                </a:solidFill>
                <a:latin typeface="Tahoma" panose="020B0604030504040204" pitchFamily="34" charset="0"/>
              </a:rPr>
              <a:t>BIPM</a:t>
            </a:r>
          </a:p>
        </p:txBody>
      </p:sp>
      <p:sp>
        <p:nvSpPr>
          <p:cNvPr id="15367" name="Text Box 9">
            <a:extLst>
              <a:ext uri="{FF2B5EF4-FFF2-40B4-BE49-F238E27FC236}">
                <a16:creationId xmlns:a16="http://schemas.microsoft.com/office/drawing/2014/main" id="{724DF987-E46E-48C5-B5BA-034CC8DF80C7}"/>
              </a:ext>
            </a:extLst>
          </p:cNvPr>
          <p:cNvSpPr txBox="1">
            <a:spLocks noChangeArrowheads="1"/>
          </p:cNvSpPr>
          <p:nvPr/>
        </p:nvSpPr>
        <p:spPr bwMode="auto">
          <a:xfrm>
            <a:off x="0" y="4173538"/>
            <a:ext cx="20129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国際度量衡局</a:t>
            </a:r>
          </a:p>
        </p:txBody>
      </p:sp>
      <p:sp>
        <p:nvSpPr>
          <p:cNvPr id="15368" name="Line 10">
            <a:extLst>
              <a:ext uri="{FF2B5EF4-FFF2-40B4-BE49-F238E27FC236}">
                <a16:creationId xmlns:a16="http://schemas.microsoft.com/office/drawing/2014/main" id="{8CB3D33E-0E00-4A43-A3D4-034C7B0B13FA}"/>
              </a:ext>
            </a:extLst>
          </p:cNvPr>
          <p:cNvSpPr>
            <a:spLocks noChangeShapeType="1"/>
          </p:cNvSpPr>
          <p:nvPr/>
        </p:nvSpPr>
        <p:spPr bwMode="auto">
          <a:xfrm>
            <a:off x="838200" y="2344738"/>
            <a:ext cx="0" cy="1081087"/>
          </a:xfrm>
          <a:prstGeom prst="line">
            <a:avLst/>
          </a:prstGeom>
          <a:noFill/>
          <a:ln w="31750">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ja-JP" altLang="en-US"/>
          </a:p>
        </p:txBody>
      </p:sp>
      <p:sp>
        <p:nvSpPr>
          <p:cNvPr id="15369" name="Text Box 11">
            <a:extLst>
              <a:ext uri="{FF2B5EF4-FFF2-40B4-BE49-F238E27FC236}">
                <a16:creationId xmlns:a16="http://schemas.microsoft.com/office/drawing/2014/main" id="{E2225749-CC0E-4A1C-92BF-E1C33720D097}"/>
              </a:ext>
            </a:extLst>
          </p:cNvPr>
          <p:cNvSpPr txBox="1">
            <a:spLocks noChangeArrowheads="1"/>
          </p:cNvSpPr>
          <p:nvPr/>
        </p:nvSpPr>
        <p:spPr bwMode="auto">
          <a:xfrm>
            <a:off x="838200" y="2344738"/>
            <a:ext cx="2152650" cy="10064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000">
                <a:latin typeface="Tahoma" panose="020B0604030504040204" pitchFamily="34" charset="0"/>
              </a:rPr>
              <a:t>計測の信頼性の共通的尺度が</a:t>
            </a:r>
            <a:endParaRPr lang="en-US" altLang="ja-JP" sz="2000">
              <a:latin typeface="Tahoma" panose="020B0604030504040204" pitchFamily="34" charset="0"/>
            </a:endParaRPr>
          </a:p>
          <a:p>
            <a:pPr eaLnBrk="1" hangingPunct="1">
              <a:spcBef>
                <a:spcPct val="0"/>
              </a:spcBef>
              <a:buFontTx/>
              <a:buNone/>
            </a:pPr>
            <a:r>
              <a:rPr lang="ja-JP" altLang="en-US" sz="2000">
                <a:latin typeface="Tahoma" panose="020B0604030504040204" pitchFamily="34" charset="0"/>
              </a:rPr>
              <a:t>必要（</a:t>
            </a:r>
            <a:r>
              <a:rPr lang="en-US" altLang="ja-JP" sz="2000">
                <a:latin typeface="Tahoma" panose="020B0604030504040204" pitchFamily="34" charset="0"/>
              </a:rPr>
              <a:t>1977</a:t>
            </a:r>
            <a:r>
              <a:rPr lang="ja-JP" altLang="en-US" sz="2000">
                <a:latin typeface="Tahoma" panose="020B0604030504040204" pitchFamily="34" charset="0"/>
              </a:rPr>
              <a:t>年）</a:t>
            </a:r>
          </a:p>
        </p:txBody>
      </p:sp>
      <p:sp>
        <p:nvSpPr>
          <p:cNvPr id="15370" name="Line 12">
            <a:extLst>
              <a:ext uri="{FF2B5EF4-FFF2-40B4-BE49-F238E27FC236}">
                <a16:creationId xmlns:a16="http://schemas.microsoft.com/office/drawing/2014/main" id="{8A8E06A1-9753-464C-B5EA-3982234E623B}"/>
              </a:ext>
            </a:extLst>
          </p:cNvPr>
          <p:cNvSpPr>
            <a:spLocks noChangeShapeType="1"/>
          </p:cNvSpPr>
          <p:nvPr/>
        </p:nvSpPr>
        <p:spPr bwMode="auto">
          <a:xfrm flipV="1">
            <a:off x="1676400" y="3789363"/>
            <a:ext cx="2608263" cy="3175"/>
          </a:xfrm>
          <a:prstGeom prst="line">
            <a:avLst/>
          </a:prstGeom>
          <a:noFill/>
          <a:ln w="31750">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ja-JP" altLang="en-US"/>
          </a:p>
        </p:txBody>
      </p:sp>
      <p:sp>
        <p:nvSpPr>
          <p:cNvPr id="15371" name="Text Box 13">
            <a:extLst>
              <a:ext uri="{FF2B5EF4-FFF2-40B4-BE49-F238E27FC236}">
                <a16:creationId xmlns:a16="http://schemas.microsoft.com/office/drawing/2014/main" id="{80107651-ABFE-4158-8F8A-6CD2F45D4796}"/>
              </a:ext>
            </a:extLst>
          </p:cNvPr>
          <p:cNvSpPr txBox="1">
            <a:spLocks noChangeArrowheads="1"/>
          </p:cNvSpPr>
          <p:nvPr/>
        </p:nvSpPr>
        <p:spPr bwMode="auto">
          <a:xfrm>
            <a:off x="2057400" y="3792538"/>
            <a:ext cx="2232025" cy="822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勧告</a:t>
            </a:r>
            <a:r>
              <a:rPr lang="en-US" altLang="ja-JP" sz="2400">
                <a:latin typeface="Tahoma" panose="020B0604030504040204" pitchFamily="34" charset="0"/>
              </a:rPr>
              <a:t>INC-1</a:t>
            </a:r>
            <a:r>
              <a:rPr lang="ja-JP" altLang="en-US" sz="2400">
                <a:latin typeface="Tahoma" panose="020B0604030504040204" pitchFamily="34" charset="0"/>
              </a:rPr>
              <a:t>作成（</a:t>
            </a:r>
            <a:r>
              <a:rPr lang="en-US" altLang="ja-JP" sz="2400">
                <a:latin typeface="Tahoma" panose="020B0604030504040204" pitchFamily="34" charset="0"/>
              </a:rPr>
              <a:t>1980</a:t>
            </a:r>
            <a:r>
              <a:rPr lang="ja-JP" altLang="en-US" sz="2400">
                <a:latin typeface="Tahoma" panose="020B0604030504040204" pitchFamily="34" charset="0"/>
              </a:rPr>
              <a:t>年）</a:t>
            </a:r>
          </a:p>
        </p:txBody>
      </p:sp>
      <p:sp>
        <p:nvSpPr>
          <p:cNvPr id="15372" name="Line 14">
            <a:extLst>
              <a:ext uri="{FF2B5EF4-FFF2-40B4-BE49-F238E27FC236}">
                <a16:creationId xmlns:a16="http://schemas.microsoft.com/office/drawing/2014/main" id="{ED1B304D-D999-42BC-8BB9-3E65FAA5F8E5}"/>
              </a:ext>
            </a:extLst>
          </p:cNvPr>
          <p:cNvSpPr>
            <a:spLocks noChangeShapeType="1"/>
          </p:cNvSpPr>
          <p:nvPr/>
        </p:nvSpPr>
        <p:spPr bwMode="auto">
          <a:xfrm>
            <a:off x="1676400" y="1963738"/>
            <a:ext cx="1295400" cy="0"/>
          </a:xfrm>
          <a:prstGeom prst="line">
            <a:avLst/>
          </a:prstGeom>
          <a:noFill/>
          <a:ln w="31750">
            <a:solidFill>
              <a:schemeClr val="tx1"/>
            </a:solidFill>
            <a:round/>
            <a:headEnd/>
            <a:tailEnd/>
          </a:ln>
          <a:extLst>
            <a:ext uri="{909E8E84-426E-40DD-AFC4-6F175D3DCCD1}">
              <a14:hiddenFill xmlns:a14="http://schemas.microsoft.com/office/drawing/2010/main">
                <a:noFill/>
              </a14:hiddenFill>
            </a:ext>
          </a:extLst>
        </p:spPr>
        <p:txBody>
          <a:bodyPr/>
          <a:lstStyle/>
          <a:p>
            <a:endParaRPr lang="ja-JP" altLang="en-US"/>
          </a:p>
        </p:txBody>
      </p:sp>
      <p:sp>
        <p:nvSpPr>
          <p:cNvPr id="15373" name="Line 15">
            <a:extLst>
              <a:ext uri="{FF2B5EF4-FFF2-40B4-BE49-F238E27FC236}">
                <a16:creationId xmlns:a16="http://schemas.microsoft.com/office/drawing/2014/main" id="{6C1C722D-5279-4FE4-8F44-AB09691B0D59}"/>
              </a:ext>
            </a:extLst>
          </p:cNvPr>
          <p:cNvSpPr>
            <a:spLocks noChangeShapeType="1"/>
          </p:cNvSpPr>
          <p:nvPr/>
        </p:nvSpPr>
        <p:spPr bwMode="auto">
          <a:xfrm>
            <a:off x="2971800" y="1963738"/>
            <a:ext cx="0" cy="1800225"/>
          </a:xfrm>
          <a:prstGeom prst="line">
            <a:avLst/>
          </a:prstGeom>
          <a:noFill/>
          <a:ln w="31750">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ja-JP" altLang="en-US"/>
          </a:p>
        </p:txBody>
      </p:sp>
      <p:sp>
        <p:nvSpPr>
          <p:cNvPr id="15374" name="Text Box 16">
            <a:extLst>
              <a:ext uri="{FF2B5EF4-FFF2-40B4-BE49-F238E27FC236}">
                <a16:creationId xmlns:a16="http://schemas.microsoft.com/office/drawing/2014/main" id="{8E3210B9-3409-414A-8045-4E8E08B91429}"/>
              </a:ext>
            </a:extLst>
          </p:cNvPr>
          <p:cNvSpPr txBox="1">
            <a:spLocks noChangeArrowheads="1"/>
          </p:cNvSpPr>
          <p:nvPr/>
        </p:nvSpPr>
        <p:spPr bwMode="auto">
          <a:xfrm>
            <a:off x="2895600" y="1811338"/>
            <a:ext cx="1531938" cy="822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承認（</a:t>
            </a:r>
            <a:r>
              <a:rPr lang="en-US" altLang="ja-JP" sz="2400">
                <a:latin typeface="Tahoma" panose="020B0604030504040204" pitchFamily="34" charset="0"/>
              </a:rPr>
              <a:t>1981</a:t>
            </a:r>
            <a:r>
              <a:rPr lang="ja-JP" altLang="en-US" sz="2400">
                <a:latin typeface="Tahoma" panose="020B0604030504040204" pitchFamily="34" charset="0"/>
              </a:rPr>
              <a:t>年）</a:t>
            </a:r>
          </a:p>
        </p:txBody>
      </p:sp>
      <p:sp>
        <p:nvSpPr>
          <p:cNvPr id="13327" name="Oval 17">
            <a:extLst>
              <a:ext uri="{FF2B5EF4-FFF2-40B4-BE49-F238E27FC236}">
                <a16:creationId xmlns:a16="http://schemas.microsoft.com/office/drawing/2014/main" id="{9D1BF7F3-E804-490C-A713-D7F487C19B58}"/>
              </a:ext>
            </a:extLst>
          </p:cNvPr>
          <p:cNvSpPr>
            <a:spLocks noChangeArrowheads="1"/>
          </p:cNvSpPr>
          <p:nvPr/>
        </p:nvSpPr>
        <p:spPr bwMode="auto">
          <a:xfrm>
            <a:off x="4648200" y="3694113"/>
            <a:ext cx="1584325" cy="574675"/>
          </a:xfrm>
          <a:prstGeom prst="ellipse">
            <a:avLst/>
          </a:prstGeom>
          <a:solidFill>
            <a:srgbClr val="CCFFCC"/>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a:solidFill>
                  <a:schemeClr val="bg1">
                    <a:lumMod val="50000"/>
                  </a:schemeClr>
                </a:solidFill>
                <a:latin typeface="Tahoma" panose="020B0604030504040204" pitchFamily="34" charset="0"/>
              </a:rPr>
              <a:t>ISO</a:t>
            </a:r>
          </a:p>
        </p:txBody>
      </p:sp>
      <p:sp>
        <p:nvSpPr>
          <p:cNvPr id="13328" name="Oval 18">
            <a:extLst>
              <a:ext uri="{FF2B5EF4-FFF2-40B4-BE49-F238E27FC236}">
                <a16:creationId xmlns:a16="http://schemas.microsoft.com/office/drawing/2014/main" id="{08948D43-8580-4918-A959-A86E8711DCF1}"/>
              </a:ext>
            </a:extLst>
          </p:cNvPr>
          <p:cNvSpPr>
            <a:spLocks noChangeArrowheads="1"/>
          </p:cNvSpPr>
          <p:nvPr/>
        </p:nvSpPr>
        <p:spPr bwMode="auto">
          <a:xfrm>
            <a:off x="4800600" y="2170113"/>
            <a:ext cx="1584325" cy="574675"/>
          </a:xfrm>
          <a:prstGeom prst="ellipse">
            <a:avLst/>
          </a:prstGeom>
          <a:solidFill>
            <a:srgbClr val="CCFFCC"/>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a:solidFill>
                  <a:schemeClr val="bg1">
                    <a:lumMod val="50000"/>
                  </a:schemeClr>
                </a:solidFill>
                <a:latin typeface="Tahoma" panose="020B0604030504040204" pitchFamily="34" charset="0"/>
              </a:rPr>
              <a:t>OIML</a:t>
            </a:r>
          </a:p>
        </p:txBody>
      </p:sp>
      <p:sp>
        <p:nvSpPr>
          <p:cNvPr id="13329" name="Oval 19">
            <a:extLst>
              <a:ext uri="{FF2B5EF4-FFF2-40B4-BE49-F238E27FC236}">
                <a16:creationId xmlns:a16="http://schemas.microsoft.com/office/drawing/2014/main" id="{0E6A1909-55D4-43C2-B6F6-44FFF8A2128E}"/>
              </a:ext>
            </a:extLst>
          </p:cNvPr>
          <p:cNvSpPr>
            <a:spLocks noChangeArrowheads="1"/>
          </p:cNvSpPr>
          <p:nvPr/>
        </p:nvSpPr>
        <p:spPr bwMode="auto">
          <a:xfrm>
            <a:off x="4876800" y="5218113"/>
            <a:ext cx="1584325" cy="574675"/>
          </a:xfrm>
          <a:prstGeom prst="ellipse">
            <a:avLst/>
          </a:prstGeom>
          <a:solidFill>
            <a:srgbClr val="CCFFCC"/>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a:solidFill>
                  <a:schemeClr val="bg1">
                    <a:lumMod val="50000"/>
                  </a:schemeClr>
                </a:solidFill>
                <a:latin typeface="Tahoma" panose="020B0604030504040204" pitchFamily="34" charset="0"/>
              </a:rPr>
              <a:t>IFCC</a:t>
            </a:r>
          </a:p>
        </p:txBody>
      </p:sp>
      <p:sp>
        <p:nvSpPr>
          <p:cNvPr id="13330" name="Oval 20">
            <a:extLst>
              <a:ext uri="{FF2B5EF4-FFF2-40B4-BE49-F238E27FC236}">
                <a16:creationId xmlns:a16="http://schemas.microsoft.com/office/drawing/2014/main" id="{0544D752-2B5C-47AF-97E0-B4021B6B6941}"/>
              </a:ext>
            </a:extLst>
          </p:cNvPr>
          <p:cNvSpPr>
            <a:spLocks noChangeArrowheads="1"/>
          </p:cNvSpPr>
          <p:nvPr/>
        </p:nvSpPr>
        <p:spPr bwMode="auto">
          <a:xfrm>
            <a:off x="5334000" y="2855913"/>
            <a:ext cx="1584325" cy="574675"/>
          </a:xfrm>
          <a:prstGeom prst="ellipse">
            <a:avLst/>
          </a:prstGeom>
          <a:solidFill>
            <a:srgbClr val="CCFFCC"/>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a:solidFill>
                  <a:schemeClr val="bg1">
                    <a:lumMod val="50000"/>
                  </a:schemeClr>
                </a:solidFill>
                <a:latin typeface="Tahoma" panose="020B0604030504040204" pitchFamily="34" charset="0"/>
              </a:rPr>
              <a:t>BIPM</a:t>
            </a:r>
          </a:p>
        </p:txBody>
      </p:sp>
      <p:sp>
        <p:nvSpPr>
          <p:cNvPr id="13331" name="Oval 21">
            <a:extLst>
              <a:ext uri="{FF2B5EF4-FFF2-40B4-BE49-F238E27FC236}">
                <a16:creationId xmlns:a16="http://schemas.microsoft.com/office/drawing/2014/main" id="{15EC684C-4D6D-4B40-897F-0792110A0392}"/>
              </a:ext>
            </a:extLst>
          </p:cNvPr>
          <p:cNvSpPr>
            <a:spLocks noChangeArrowheads="1"/>
          </p:cNvSpPr>
          <p:nvPr/>
        </p:nvSpPr>
        <p:spPr bwMode="auto">
          <a:xfrm>
            <a:off x="4343400" y="5903913"/>
            <a:ext cx="1584325" cy="574675"/>
          </a:xfrm>
          <a:prstGeom prst="ellipse">
            <a:avLst/>
          </a:prstGeom>
          <a:solidFill>
            <a:srgbClr val="CCFFCC"/>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a:solidFill>
                  <a:schemeClr val="bg1">
                    <a:lumMod val="50000"/>
                  </a:schemeClr>
                </a:solidFill>
                <a:latin typeface="Tahoma" panose="020B0604030504040204" pitchFamily="34" charset="0"/>
              </a:rPr>
              <a:t>IUPAC</a:t>
            </a:r>
          </a:p>
        </p:txBody>
      </p:sp>
      <p:sp>
        <p:nvSpPr>
          <p:cNvPr id="13332" name="Oval 22">
            <a:extLst>
              <a:ext uri="{FF2B5EF4-FFF2-40B4-BE49-F238E27FC236}">
                <a16:creationId xmlns:a16="http://schemas.microsoft.com/office/drawing/2014/main" id="{5D5D89EC-574E-4F9F-B23A-CAFD15670CB4}"/>
              </a:ext>
            </a:extLst>
          </p:cNvPr>
          <p:cNvSpPr>
            <a:spLocks noChangeArrowheads="1"/>
          </p:cNvSpPr>
          <p:nvPr/>
        </p:nvSpPr>
        <p:spPr bwMode="auto">
          <a:xfrm>
            <a:off x="4343400" y="1484313"/>
            <a:ext cx="1584325" cy="574675"/>
          </a:xfrm>
          <a:prstGeom prst="ellipse">
            <a:avLst/>
          </a:prstGeom>
          <a:solidFill>
            <a:srgbClr val="CCFFCC"/>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a:solidFill>
                  <a:schemeClr val="bg1">
                    <a:lumMod val="50000"/>
                  </a:schemeClr>
                </a:solidFill>
                <a:latin typeface="Tahoma" panose="020B0604030504040204" pitchFamily="34" charset="0"/>
              </a:rPr>
              <a:t>IUPAP</a:t>
            </a:r>
          </a:p>
        </p:txBody>
      </p:sp>
      <p:sp>
        <p:nvSpPr>
          <p:cNvPr id="13333" name="Oval 23">
            <a:extLst>
              <a:ext uri="{FF2B5EF4-FFF2-40B4-BE49-F238E27FC236}">
                <a16:creationId xmlns:a16="http://schemas.microsoft.com/office/drawing/2014/main" id="{CCE8E4E6-6F9D-4639-A2B2-04E24AA93E97}"/>
              </a:ext>
            </a:extLst>
          </p:cNvPr>
          <p:cNvSpPr>
            <a:spLocks noChangeArrowheads="1"/>
          </p:cNvSpPr>
          <p:nvPr/>
        </p:nvSpPr>
        <p:spPr bwMode="auto">
          <a:xfrm>
            <a:off x="5410200" y="4456113"/>
            <a:ext cx="1584325" cy="574675"/>
          </a:xfrm>
          <a:prstGeom prst="ellipse">
            <a:avLst/>
          </a:prstGeom>
          <a:solidFill>
            <a:srgbClr val="CCFFCC"/>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a:solidFill>
                  <a:schemeClr val="bg1">
                    <a:lumMod val="50000"/>
                  </a:schemeClr>
                </a:solidFill>
                <a:latin typeface="Tahoma" panose="020B0604030504040204" pitchFamily="34" charset="0"/>
              </a:rPr>
              <a:t>IEC</a:t>
            </a:r>
          </a:p>
        </p:txBody>
      </p:sp>
      <p:sp>
        <p:nvSpPr>
          <p:cNvPr id="13334" name="Rectangle 24">
            <a:extLst>
              <a:ext uri="{FF2B5EF4-FFF2-40B4-BE49-F238E27FC236}">
                <a16:creationId xmlns:a16="http://schemas.microsoft.com/office/drawing/2014/main" id="{66D45EE9-4C49-43E1-8CDB-86EAE55DAB48}"/>
              </a:ext>
            </a:extLst>
          </p:cNvPr>
          <p:cNvSpPr>
            <a:spLocks noChangeArrowheads="1"/>
          </p:cNvSpPr>
          <p:nvPr/>
        </p:nvSpPr>
        <p:spPr bwMode="auto">
          <a:xfrm>
            <a:off x="5940425" y="3668713"/>
            <a:ext cx="1081088" cy="576262"/>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a:solidFill>
                  <a:schemeClr val="bg1">
                    <a:lumMod val="50000"/>
                  </a:schemeClr>
                </a:solidFill>
                <a:latin typeface="Tahoma" panose="020B0604030504040204" pitchFamily="34" charset="0"/>
              </a:rPr>
              <a:t>TAG4</a:t>
            </a:r>
          </a:p>
        </p:txBody>
      </p:sp>
      <p:sp>
        <p:nvSpPr>
          <p:cNvPr id="15383" name="Text Box 25">
            <a:extLst>
              <a:ext uri="{FF2B5EF4-FFF2-40B4-BE49-F238E27FC236}">
                <a16:creationId xmlns:a16="http://schemas.microsoft.com/office/drawing/2014/main" id="{0AC9B98C-9AE8-4329-AA16-7D2F98A23315}"/>
              </a:ext>
            </a:extLst>
          </p:cNvPr>
          <p:cNvSpPr txBox="1">
            <a:spLocks noChangeArrowheads="1"/>
          </p:cNvSpPr>
          <p:nvPr/>
        </p:nvSpPr>
        <p:spPr bwMode="auto">
          <a:xfrm>
            <a:off x="6316663" y="2201863"/>
            <a:ext cx="26225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国際法定計量機関</a:t>
            </a:r>
          </a:p>
        </p:txBody>
      </p:sp>
      <p:sp>
        <p:nvSpPr>
          <p:cNvPr id="15384" name="Text Box 26">
            <a:extLst>
              <a:ext uri="{FF2B5EF4-FFF2-40B4-BE49-F238E27FC236}">
                <a16:creationId xmlns:a16="http://schemas.microsoft.com/office/drawing/2014/main" id="{E004EA7D-6620-4B68-BAD9-7D8B85C87AC8}"/>
              </a:ext>
            </a:extLst>
          </p:cNvPr>
          <p:cNvSpPr txBox="1">
            <a:spLocks noChangeArrowheads="1"/>
          </p:cNvSpPr>
          <p:nvPr/>
        </p:nvSpPr>
        <p:spPr bwMode="auto">
          <a:xfrm>
            <a:off x="5927725" y="1408113"/>
            <a:ext cx="3400425" cy="831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国際純粋・</a:t>
            </a:r>
            <a:endParaRPr lang="en-US" altLang="ja-JP" sz="2400">
              <a:latin typeface="Tahoma" panose="020B0604030504040204" pitchFamily="34" charset="0"/>
            </a:endParaRPr>
          </a:p>
          <a:p>
            <a:pPr eaLnBrk="1" hangingPunct="1">
              <a:spcBef>
                <a:spcPct val="0"/>
              </a:spcBef>
              <a:buFontTx/>
              <a:buNone/>
            </a:pPr>
            <a:r>
              <a:rPr lang="ja-JP" altLang="en-US" sz="2400">
                <a:latin typeface="Tahoma" panose="020B0604030504040204" pitchFamily="34" charset="0"/>
              </a:rPr>
              <a:t>応用物理学連合</a:t>
            </a:r>
          </a:p>
        </p:txBody>
      </p:sp>
      <p:sp>
        <p:nvSpPr>
          <p:cNvPr id="15385" name="Text Box 27">
            <a:extLst>
              <a:ext uri="{FF2B5EF4-FFF2-40B4-BE49-F238E27FC236}">
                <a16:creationId xmlns:a16="http://schemas.microsoft.com/office/drawing/2014/main" id="{B095CE18-1940-4CA7-A781-A40B824F1647}"/>
              </a:ext>
            </a:extLst>
          </p:cNvPr>
          <p:cNvSpPr txBox="1">
            <a:spLocks noChangeArrowheads="1"/>
          </p:cNvSpPr>
          <p:nvPr/>
        </p:nvSpPr>
        <p:spPr bwMode="auto">
          <a:xfrm>
            <a:off x="5889625" y="5780088"/>
            <a:ext cx="2498725" cy="830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国際純正・</a:t>
            </a:r>
            <a:endParaRPr lang="en-US" altLang="ja-JP" sz="2400">
              <a:latin typeface="Tahoma" panose="020B0604030504040204" pitchFamily="34" charset="0"/>
            </a:endParaRPr>
          </a:p>
          <a:p>
            <a:pPr eaLnBrk="1" hangingPunct="1">
              <a:spcBef>
                <a:spcPct val="0"/>
              </a:spcBef>
              <a:buFontTx/>
              <a:buNone/>
            </a:pPr>
            <a:r>
              <a:rPr lang="ja-JP" altLang="en-US" sz="2400">
                <a:latin typeface="Tahoma" panose="020B0604030504040204" pitchFamily="34" charset="0"/>
              </a:rPr>
              <a:t>応用化学連合</a:t>
            </a:r>
          </a:p>
        </p:txBody>
      </p:sp>
      <p:sp>
        <p:nvSpPr>
          <p:cNvPr id="15386" name="Text Box 28">
            <a:extLst>
              <a:ext uri="{FF2B5EF4-FFF2-40B4-BE49-F238E27FC236}">
                <a16:creationId xmlns:a16="http://schemas.microsoft.com/office/drawing/2014/main" id="{538FFFE8-CF42-4C38-AA62-A7EC76FA7C59}"/>
              </a:ext>
            </a:extLst>
          </p:cNvPr>
          <p:cNvSpPr txBox="1">
            <a:spLocks noChangeArrowheads="1"/>
          </p:cNvSpPr>
          <p:nvPr/>
        </p:nvSpPr>
        <p:spPr bwMode="auto">
          <a:xfrm>
            <a:off x="6477000" y="5294313"/>
            <a:ext cx="2667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国際臨床化学連合</a:t>
            </a:r>
          </a:p>
        </p:txBody>
      </p:sp>
      <p:sp>
        <p:nvSpPr>
          <p:cNvPr id="15387" name="Text Box 29">
            <a:extLst>
              <a:ext uri="{FF2B5EF4-FFF2-40B4-BE49-F238E27FC236}">
                <a16:creationId xmlns:a16="http://schemas.microsoft.com/office/drawing/2014/main" id="{DDAED689-F5FE-4488-827E-60C4B8608B66}"/>
              </a:ext>
            </a:extLst>
          </p:cNvPr>
          <p:cNvSpPr txBox="1">
            <a:spLocks noChangeArrowheads="1"/>
          </p:cNvSpPr>
          <p:nvPr/>
        </p:nvSpPr>
        <p:spPr bwMode="auto">
          <a:xfrm>
            <a:off x="7086600" y="4303713"/>
            <a:ext cx="1403350" cy="822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国際電気</a:t>
            </a:r>
          </a:p>
          <a:p>
            <a:pPr eaLnBrk="1" hangingPunct="1">
              <a:spcBef>
                <a:spcPct val="0"/>
              </a:spcBef>
              <a:buFontTx/>
              <a:buNone/>
            </a:pPr>
            <a:r>
              <a:rPr lang="ja-JP" altLang="en-US" sz="2400">
                <a:latin typeface="Tahoma" panose="020B0604030504040204" pitchFamily="34" charset="0"/>
              </a:rPr>
              <a:t>標準会議</a:t>
            </a:r>
          </a:p>
        </p:txBody>
      </p:sp>
      <p:sp>
        <p:nvSpPr>
          <p:cNvPr id="15388" name="Text Box 30">
            <a:extLst>
              <a:ext uri="{FF2B5EF4-FFF2-40B4-BE49-F238E27FC236}">
                <a16:creationId xmlns:a16="http://schemas.microsoft.com/office/drawing/2014/main" id="{3F1C42FF-9B91-4F63-AEA0-9B1A48B9F6E3}"/>
              </a:ext>
            </a:extLst>
          </p:cNvPr>
          <p:cNvSpPr txBox="1">
            <a:spLocks noChangeArrowheads="1"/>
          </p:cNvSpPr>
          <p:nvPr/>
        </p:nvSpPr>
        <p:spPr bwMode="auto">
          <a:xfrm>
            <a:off x="4427538" y="981075"/>
            <a:ext cx="4572000" cy="51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800">
                <a:latin typeface="Tahoma" panose="020B0604030504040204" pitchFamily="34" charset="0"/>
              </a:rPr>
              <a:t>国際的な計量に関する</a:t>
            </a:r>
            <a:r>
              <a:rPr lang="en-US" altLang="ja-JP" sz="2800">
                <a:latin typeface="Tahoma" panose="020B0604030504040204" pitchFamily="34" charset="0"/>
              </a:rPr>
              <a:t>8</a:t>
            </a:r>
            <a:r>
              <a:rPr lang="ja-JP" altLang="en-US" sz="2800">
                <a:latin typeface="Tahoma" panose="020B0604030504040204" pitchFamily="34" charset="0"/>
              </a:rPr>
              <a:t>機関</a:t>
            </a:r>
          </a:p>
        </p:txBody>
      </p:sp>
      <p:sp>
        <p:nvSpPr>
          <p:cNvPr id="15389" name="Text Box 31">
            <a:extLst>
              <a:ext uri="{FF2B5EF4-FFF2-40B4-BE49-F238E27FC236}">
                <a16:creationId xmlns:a16="http://schemas.microsoft.com/office/drawing/2014/main" id="{ABE39D76-EE98-4032-B10C-202A949E61DD}"/>
              </a:ext>
            </a:extLst>
          </p:cNvPr>
          <p:cNvSpPr txBox="1">
            <a:spLocks noChangeArrowheads="1"/>
          </p:cNvSpPr>
          <p:nvPr/>
        </p:nvSpPr>
        <p:spPr bwMode="auto">
          <a:xfrm>
            <a:off x="107950" y="4652963"/>
            <a:ext cx="1066800" cy="519112"/>
          </a:xfrm>
          <a:prstGeom prst="rect">
            <a:avLst/>
          </a:prstGeom>
          <a:solidFill>
            <a:srgbClr val="FFFF99"/>
          </a:solid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en-US" altLang="ja-JP" sz="2800">
                <a:solidFill>
                  <a:srgbClr val="3333CC"/>
                </a:solidFill>
                <a:latin typeface="Tahoma" panose="020B0604030504040204" pitchFamily="34" charset="0"/>
              </a:rPr>
              <a:t>GUM</a:t>
            </a:r>
          </a:p>
        </p:txBody>
      </p:sp>
      <p:sp>
        <p:nvSpPr>
          <p:cNvPr id="15390" name="Text Box 32">
            <a:extLst>
              <a:ext uri="{FF2B5EF4-FFF2-40B4-BE49-F238E27FC236}">
                <a16:creationId xmlns:a16="http://schemas.microsoft.com/office/drawing/2014/main" id="{35BAAD87-03DE-4894-B1BF-F64FAC39B6E2}"/>
              </a:ext>
            </a:extLst>
          </p:cNvPr>
          <p:cNvSpPr txBox="1">
            <a:spLocks noChangeArrowheads="1"/>
          </p:cNvSpPr>
          <p:nvPr/>
        </p:nvSpPr>
        <p:spPr bwMode="auto">
          <a:xfrm>
            <a:off x="179388" y="5229225"/>
            <a:ext cx="1066800" cy="519113"/>
          </a:xfrm>
          <a:prstGeom prst="rect">
            <a:avLst/>
          </a:prstGeom>
          <a:solidFill>
            <a:srgbClr val="FFFF99"/>
          </a:solid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en-US" altLang="ja-JP" sz="2800">
                <a:solidFill>
                  <a:srgbClr val="FF0000"/>
                </a:solidFill>
                <a:latin typeface="Tahoma" panose="020B0604030504040204" pitchFamily="34" charset="0"/>
              </a:rPr>
              <a:t>VIM</a:t>
            </a:r>
          </a:p>
        </p:txBody>
      </p:sp>
      <p:cxnSp>
        <p:nvCxnSpPr>
          <p:cNvPr id="15391" name="AutoShape 33">
            <a:extLst>
              <a:ext uri="{FF2B5EF4-FFF2-40B4-BE49-F238E27FC236}">
                <a16:creationId xmlns:a16="http://schemas.microsoft.com/office/drawing/2014/main" id="{89C72A47-8EB5-4D5B-8F1F-B844C8218A8F}"/>
              </a:ext>
            </a:extLst>
          </p:cNvPr>
          <p:cNvCxnSpPr>
            <a:cxnSpLocks noChangeShapeType="1"/>
            <a:stCxn id="13327" idx="3"/>
            <a:endCxn id="15389" idx="3"/>
          </p:cNvCxnSpPr>
          <p:nvPr/>
        </p:nvCxnSpPr>
        <p:spPr bwMode="auto">
          <a:xfrm rot="5400000">
            <a:off x="2663031" y="2696369"/>
            <a:ext cx="728663" cy="3705225"/>
          </a:xfrm>
          <a:prstGeom prst="curvedConnector2">
            <a:avLst/>
          </a:prstGeom>
          <a:noFill/>
          <a:ln w="31750">
            <a:solidFill>
              <a:schemeClr val="tx1"/>
            </a:solidFill>
            <a:round/>
            <a:headEnd/>
            <a:tailEnd type="triangle" w="med" len="med"/>
          </a:ln>
          <a:extLst>
            <a:ext uri="{909E8E84-426E-40DD-AFC4-6F175D3DCCD1}">
              <a14:hiddenFill xmlns:a14="http://schemas.microsoft.com/office/drawing/2010/main">
                <a:noFill/>
              </a14:hiddenFill>
            </a:ext>
          </a:extLst>
        </p:spPr>
      </p:cxnSp>
      <p:cxnSp>
        <p:nvCxnSpPr>
          <p:cNvPr id="15392" name="AutoShape 34">
            <a:extLst>
              <a:ext uri="{FF2B5EF4-FFF2-40B4-BE49-F238E27FC236}">
                <a16:creationId xmlns:a16="http://schemas.microsoft.com/office/drawing/2014/main" id="{A474E5AC-5B20-48A4-9A2C-4C4B7D754B98}"/>
              </a:ext>
            </a:extLst>
          </p:cNvPr>
          <p:cNvCxnSpPr>
            <a:cxnSpLocks noChangeShapeType="1"/>
            <a:stCxn id="13327" idx="3"/>
            <a:endCxn id="15390" idx="3"/>
          </p:cNvCxnSpPr>
          <p:nvPr/>
        </p:nvCxnSpPr>
        <p:spPr bwMode="auto">
          <a:xfrm rot="5400000">
            <a:off x="2410619" y="3020219"/>
            <a:ext cx="1304925" cy="3633787"/>
          </a:xfrm>
          <a:prstGeom prst="curvedConnector2">
            <a:avLst/>
          </a:prstGeom>
          <a:noFill/>
          <a:ln w="31750">
            <a:solidFill>
              <a:schemeClr val="tx1"/>
            </a:solidFill>
            <a:round/>
            <a:headEnd/>
            <a:tailEnd type="triangle" w="med" len="med"/>
          </a:ln>
          <a:extLst>
            <a:ext uri="{909E8E84-426E-40DD-AFC4-6F175D3DCCD1}">
              <a14:hiddenFill xmlns:a14="http://schemas.microsoft.com/office/drawing/2010/main">
                <a:noFill/>
              </a14:hiddenFill>
            </a:ext>
          </a:extLst>
        </p:spPr>
      </p:cxnSp>
      <p:sp>
        <p:nvSpPr>
          <p:cNvPr id="15393" name="Text Box 35">
            <a:extLst>
              <a:ext uri="{FF2B5EF4-FFF2-40B4-BE49-F238E27FC236}">
                <a16:creationId xmlns:a16="http://schemas.microsoft.com/office/drawing/2014/main" id="{BF26BA90-37F2-4F72-BEC5-B81F2228CEC0}"/>
              </a:ext>
            </a:extLst>
          </p:cNvPr>
          <p:cNvSpPr txBox="1">
            <a:spLocks noChangeArrowheads="1"/>
          </p:cNvSpPr>
          <p:nvPr/>
        </p:nvSpPr>
        <p:spPr bwMode="auto">
          <a:xfrm>
            <a:off x="1152525" y="4846638"/>
            <a:ext cx="2940050" cy="460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sz="2400">
                <a:latin typeface="Tahoma" panose="020B0604030504040204" pitchFamily="34" charset="0"/>
              </a:rPr>
              <a:t>1993, 1995, 2008</a:t>
            </a:r>
          </a:p>
        </p:txBody>
      </p:sp>
      <p:sp>
        <p:nvSpPr>
          <p:cNvPr id="15394" name="Text Box 36">
            <a:extLst>
              <a:ext uri="{FF2B5EF4-FFF2-40B4-BE49-F238E27FC236}">
                <a16:creationId xmlns:a16="http://schemas.microsoft.com/office/drawing/2014/main" id="{007A5FBA-77BD-4683-AA37-E31DB3C19985}"/>
              </a:ext>
            </a:extLst>
          </p:cNvPr>
          <p:cNvSpPr txBox="1">
            <a:spLocks noChangeArrowheads="1"/>
          </p:cNvSpPr>
          <p:nvPr/>
        </p:nvSpPr>
        <p:spPr bwMode="auto">
          <a:xfrm>
            <a:off x="1403350" y="5445125"/>
            <a:ext cx="1720850" cy="461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en-US" altLang="ja-JP" sz="2400">
                <a:latin typeface="Tahoma" panose="020B0604030504040204" pitchFamily="34" charset="0"/>
              </a:rPr>
              <a:t>1993, 2008</a:t>
            </a:r>
          </a:p>
        </p:txBody>
      </p:sp>
      <p:sp>
        <p:nvSpPr>
          <p:cNvPr id="15395" name="Text Box 37">
            <a:extLst>
              <a:ext uri="{FF2B5EF4-FFF2-40B4-BE49-F238E27FC236}">
                <a16:creationId xmlns:a16="http://schemas.microsoft.com/office/drawing/2014/main" id="{EDE67639-6272-4FE7-8DFD-46129FF4E550}"/>
              </a:ext>
            </a:extLst>
          </p:cNvPr>
          <p:cNvSpPr txBox="1">
            <a:spLocks noChangeArrowheads="1"/>
          </p:cNvSpPr>
          <p:nvPr/>
        </p:nvSpPr>
        <p:spPr bwMode="auto">
          <a:xfrm>
            <a:off x="2895600" y="2573338"/>
            <a:ext cx="1531938" cy="822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再確認（</a:t>
            </a:r>
            <a:r>
              <a:rPr lang="en-US" altLang="ja-JP" sz="2400">
                <a:latin typeface="Tahoma" panose="020B0604030504040204" pitchFamily="34" charset="0"/>
              </a:rPr>
              <a:t>1986</a:t>
            </a:r>
            <a:r>
              <a:rPr lang="ja-JP" altLang="en-US" sz="2400">
                <a:latin typeface="Tahoma" panose="020B0604030504040204" pitchFamily="34" charset="0"/>
              </a:rPr>
              <a:t>年）</a:t>
            </a:r>
          </a:p>
        </p:txBody>
      </p:sp>
      <p:sp>
        <p:nvSpPr>
          <p:cNvPr id="13348" name="Oval 38">
            <a:extLst>
              <a:ext uri="{FF2B5EF4-FFF2-40B4-BE49-F238E27FC236}">
                <a16:creationId xmlns:a16="http://schemas.microsoft.com/office/drawing/2014/main" id="{F739BAD8-FE65-4E21-A489-1C6E8FEC5574}"/>
              </a:ext>
            </a:extLst>
          </p:cNvPr>
          <p:cNvSpPr>
            <a:spLocks noChangeArrowheads="1"/>
          </p:cNvSpPr>
          <p:nvPr/>
        </p:nvSpPr>
        <p:spPr bwMode="auto">
          <a:xfrm>
            <a:off x="2411413" y="5805488"/>
            <a:ext cx="1584325" cy="574675"/>
          </a:xfrm>
          <a:prstGeom prst="ellipse">
            <a:avLst/>
          </a:prstGeom>
          <a:solidFill>
            <a:srgbClr val="CCFFCC"/>
          </a:solidFill>
          <a:ln w="9525">
            <a:solidFill>
              <a:schemeClr val="tx1"/>
            </a:solidFill>
            <a:round/>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a:solidFill>
                  <a:schemeClr val="bg1">
                    <a:lumMod val="50000"/>
                  </a:schemeClr>
                </a:solidFill>
                <a:latin typeface="Tahoma" panose="020B0604030504040204" pitchFamily="34" charset="0"/>
              </a:rPr>
              <a:t>ILAC</a:t>
            </a:r>
          </a:p>
        </p:txBody>
      </p:sp>
      <p:sp>
        <p:nvSpPr>
          <p:cNvPr id="15397" name="Line 39">
            <a:extLst>
              <a:ext uri="{FF2B5EF4-FFF2-40B4-BE49-F238E27FC236}">
                <a16:creationId xmlns:a16="http://schemas.microsoft.com/office/drawing/2014/main" id="{E69FD520-7BE9-47C5-A4B2-672C613DDDE3}"/>
              </a:ext>
            </a:extLst>
          </p:cNvPr>
          <p:cNvSpPr>
            <a:spLocks noChangeShapeType="1"/>
          </p:cNvSpPr>
          <p:nvPr/>
        </p:nvSpPr>
        <p:spPr bwMode="auto">
          <a:xfrm flipV="1">
            <a:off x="3708400" y="5229225"/>
            <a:ext cx="935038" cy="647700"/>
          </a:xfrm>
          <a:prstGeom prst="line">
            <a:avLst/>
          </a:prstGeom>
          <a:noFill/>
          <a:ln w="25400">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ja-JP" altLang="en-US"/>
          </a:p>
        </p:txBody>
      </p:sp>
      <p:sp>
        <p:nvSpPr>
          <p:cNvPr id="15398" name="Text Box 40">
            <a:extLst>
              <a:ext uri="{FF2B5EF4-FFF2-40B4-BE49-F238E27FC236}">
                <a16:creationId xmlns:a16="http://schemas.microsoft.com/office/drawing/2014/main" id="{42DB1002-9148-4BCF-AFE2-43A5171BDBF6}"/>
              </a:ext>
            </a:extLst>
          </p:cNvPr>
          <p:cNvSpPr txBox="1">
            <a:spLocks noChangeArrowheads="1"/>
          </p:cNvSpPr>
          <p:nvPr/>
        </p:nvSpPr>
        <p:spPr bwMode="auto">
          <a:xfrm>
            <a:off x="611188" y="5805488"/>
            <a:ext cx="2124075" cy="822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2400">
                <a:latin typeface="Tahoma" panose="020B0604030504040204" pitchFamily="34" charset="0"/>
              </a:rPr>
              <a:t>国際試験所</a:t>
            </a:r>
          </a:p>
          <a:p>
            <a:pPr eaLnBrk="1" hangingPunct="1">
              <a:spcBef>
                <a:spcPct val="0"/>
              </a:spcBef>
              <a:buFontTx/>
              <a:buNone/>
            </a:pPr>
            <a:r>
              <a:rPr lang="ja-JP" altLang="en-US" sz="2400">
                <a:latin typeface="Tahoma" panose="020B0604030504040204" pitchFamily="34" charset="0"/>
              </a:rPr>
              <a:t>認定協力機構</a:t>
            </a:r>
          </a:p>
        </p:txBody>
      </p:sp>
      <p:sp>
        <p:nvSpPr>
          <p:cNvPr id="13351" name="Rectangle 24">
            <a:extLst>
              <a:ext uri="{FF2B5EF4-FFF2-40B4-BE49-F238E27FC236}">
                <a16:creationId xmlns:a16="http://schemas.microsoft.com/office/drawing/2014/main" id="{06F29C7F-1720-43F8-8003-1076398B06F1}"/>
              </a:ext>
            </a:extLst>
          </p:cNvPr>
          <p:cNvSpPr>
            <a:spLocks noChangeArrowheads="1"/>
          </p:cNvSpPr>
          <p:nvPr/>
        </p:nvSpPr>
        <p:spPr bwMode="auto">
          <a:xfrm>
            <a:off x="7777163" y="3667125"/>
            <a:ext cx="1222375" cy="576263"/>
          </a:xfrm>
          <a:prstGeom prst="rect">
            <a:avLst/>
          </a:prstGeom>
          <a:solidFill>
            <a:srgbClr val="FFFFCC"/>
          </a:solidFill>
          <a:ln w="9525">
            <a:solidFill>
              <a:schemeClr val="bg2"/>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defRPr/>
            </a:pPr>
            <a:r>
              <a:rPr lang="en-US" altLang="ja-JP">
                <a:solidFill>
                  <a:schemeClr val="bg1">
                    <a:lumMod val="50000"/>
                  </a:schemeClr>
                </a:solidFill>
                <a:latin typeface="Tahoma" panose="020B0604030504040204" pitchFamily="34" charset="0"/>
              </a:rPr>
              <a:t>JCGM</a:t>
            </a:r>
          </a:p>
        </p:txBody>
      </p:sp>
      <p:cxnSp>
        <p:nvCxnSpPr>
          <p:cNvPr id="3" name="直線矢印コネクタ 2">
            <a:extLst>
              <a:ext uri="{FF2B5EF4-FFF2-40B4-BE49-F238E27FC236}">
                <a16:creationId xmlns:a16="http://schemas.microsoft.com/office/drawing/2014/main" id="{27517D6C-4BD2-433D-8249-6117B5BAEB6E}"/>
              </a:ext>
            </a:extLst>
          </p:cNvPr>
          <p:cNvCxnSpPr>
            <a:stCxn id="13334" idx="3"/>
            <a:endCxn id="13351" idx="1"/>
          </p:cNvCxnSpPr>
          <p:nvPr/>
        </p:nvCxnSpPr>
        <p:spPr>
          <a:xfrm flipV="1">
            <a:off x="7021513" y="3956050"/>
            <a:ext cx="755650" cy="1588"/>
          </a:xfrm>
          <a:prstGeom prst="straightConnector1">
            <a:avLst/>
          </a:prstGeom>
          <a:ln w="28575">
            <a:solidFill>
              <a:srgbClr val="FF0000"/>
            </a:solidFill>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7D74A982-0916-47BE-879B-50E834459944}"/>
              </a:ext>
            </a:extLst>
          </p:cNvPr>
          <p:cNvSpPr>
            <a:spLocks noGrp="1" noChangeArrowheads="1"/>
          </p:cNvSpPr>
          <p:nvPr>
            <p:ph type="title" idx="4294967295"/>
          </p:nvPr>
        </p:nvSpPr>
        <p:spPr/>
        <p:txBody>
          <a:bodyPr/>
          <a:lstStyle/>
          <a:p>
            <a:pPr eaLnBrk="1" hangingPunct="1"/>
            <a:r>
              <a:rPr lang="en-US" altLang="ja-JP">
                <a:solidFill>
                  <a:schemeClr val="tx1"/>
                </a:solidFill>
              </a:rPr>
              <a:t>GUM</a:t>
            </a:r>
            <a:r>
              <a:rPr lang="ja-JP" altLang="en-US">
                <a:solidFill>
                  <a:schemeClr val="tx1"/>
                </a:solidFill>
              </a:rPr>
              <a:t>について</a:t>
            </a:r>
          </a:p>
        </p:txBody>
      </p:sp>
      <p:sp>
        <p:nvSpPr>
          <p:cNvPr id="10243" name="Rectangle 3">
            <a:extLst>
              <a:ext uri="{FF2B5EF4-FFF2-40B4-BE49-F238E27FC236}">
                <a16:creationId xmlns:a16="http://schemas.microsoft.com/office/drawing/2014/main" id="{1D6683B9-2473-4D41-8981-EC3737EA4A7B}"/>
              </a:ext>
            </a:extLst>
          </p:cNvPr>
          <p:cNvSpPr>
            <a:spLocks noGrp="1" noChangeArrowheads="1"/>
          </p:cNvSpPr>
          <p:nvPr>
            <p:ph type="body" idx="4294967295"/>
          </p:nvPr>
        </p:nvSpPr>
        <p:spPr>
          <a:xfrm>
            <a:off x="468313" y="1268413"/>
            <a:ext cx="8229600" cy="5256212"/>
          </a:xfrm>
        </p:spPr>
        <p:txBody>
          <a:bodyPr/>
          <a:lstStyle/>
          <a:p>
            <a:pPr eaLnBrk="1" hangingPunct="1">
              <a:defRPr/>
            </a:pPr>
            <a:r>
              <a:rPr lang="en-US" altLang="ja-JP" dirty="0"/>
              <a:t>GUM</a:t>
            </a:r>
            <a:r>
              <a:rPr lang="ja-JP" altLang="en-US" dirty="0"/>
              <a:t>・・・</a:t>
            </a:r>
            <a:r>
              <a:rPr lang="en-US" altLang="ja-JP" dirty="0"/>
              <a:t>Guide to the Expression of Uncertainty in Measurement</a:t>
            </a:r>
            <a:r>
              <a:rPr lang="ja-JP" altLang="en-US" dirty="0"/>
              <a:t>の略。</a:t>
            </a:r>
            <a:endParaRPr lang="en-US" altLang="ja-JP" dirty="0"/>
          </a:p>
          <a:p>
            <a:pPr eaLnBrk="1" hangingPunct="1">
              <a:defRPr/>
            </a:pPr>
            <a:r>
              <a:rPr lang="ja-JP" altLang="en-US" dirty="0"/>
              <a:t>不確かさとはなにか，不確かさの評価法等が規定されている文書。不確かさ評価はこの文書に則って行う。</a:t>
            </a:r>
            <a:endParaRPr lang="en-US" altLang="ja-JP" dirty="0"/>
          </a:p>
          <a:p>
            <a:pPr eaLnBrk="1" hangingPunct="1">
              <a:defRPr/>
            </a:pPr>
            <a:r>
              <a:rPr lang="en-US" altLang="ja-JP" dirty="0"/>
              <a:t>ISO/IEC Guide 98-3 Uncertainty of measurement – Part3: Guide to the expression of uncertainty in measurement.</a:t>
            </a:r>
          </a:p>
          <a:p>
            <a:pPr eaLnBrk="1" hangingPunct="1">
              <a:buFont typeface="Arial" panose="020B0604020202020204" pitchFamily="34" charset="0"/>
              <a:buChar char="•"/>
              <a:defRPr/>
            </a:pPr>
            <a:r>
              <a:rPr lang="ja-JP" altLang="en-US" dirty="0">
                <a:latin typeface="+mn-ea"/>
              </a:rPr>
              <a:t>日本語版： 「測定における不確かさの表現のガイド</a:t>
            </a:r>
            <a:r>
              <a:rPr lang="en-US" altLang="ja-JP" dirty="0">
                <a:latin typeface="+mn-ea"/>
              </a:rPr>
              <a:t>[GUM]</a:t>
            </a:r>
            <a:r>
              <a:rPr lang="ja-JP" altLang="en-US" dirty="0">
                <a:latin typeface="+mn-ea"/>
              </a:rPr>
              <a:t>ハンドブック」として発行</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a:extLst>
              <a:ext uri="{FF2B5EF4-FFF2-40B4-BE49-F238E27FC236}">
                <a16:creationId xmlns:a16="http://schemas.microsoft.com/office/drawing/2014/main" id="{9056ABFC-A32E-4BAB-9213-92572FF892FA}"/>
              </a:ext>
            </a:extLst>
          </p:cNvPr>
          <p:cNvSpPr>
            <a:spLocks noGrp="1" noChangeArrowheads="1"/>
          </p:cNvSpPr>
          <p:nvPr>
            <p:ph type="title" idx="4294967295"/>
          </p:nvPr>
        </p:nvSpPr>
        <p:spPr/>
        <p:txBody>
          <a:bodyPr/>
          <a:lstStyle/>
          <a:p>
            <a:pPr eaLnBrk="1" hangingPunct="1"/>
            <a:r>
              <a:rPr lang="en-US" altLang="ja-JP">
                <a:solidFill>
                  <a:schemeClr val="tx1"/>
                </a:solidFill>
              </a:rPr>
              <a:t>VIM</a:t>
            </a:r>
            <a:r>
              <a:rPr lang="ja-JP" altLang="en-US">
                <a:solidFill>
                  <a:schemeClr val="tx1"/>
                </a:solidFill>
              </a:rPr>
              <a:t>について</a:t>
            </a:r>
          </a:p>
        </p:txBody>
      </p:sp>
      <p:sp>
        <p:nvSpPr>
          <p:cNvPr id="30724" name="Rectangle 3">
            <a:extLst>
              <a:ext uri="{FF2B5EF4-FFF2-40B4-BE49-F238E27FC236}">
                <a16:creationId xmlns:a16="http://schemas.microsoft.com/office/drawing/2014/main" id="{9559163D-DFE7-4020-8358-71AAA5701C06}"/>
              </a:ext>
            </a:extLst>
          </p:cNvPr>
          <p:cNvSpPr>
            <a:spLocks noGrp="1" noChangeArrowheads="1"/>
          </p:cNvSpPr>
          <p:nvPr>
            <p:ph type="body" idx="4294967295"/>
          </p:nvPr>
        </p:nvSpPr>
        <p:spPr>
          <a:xfrm>
            <a:off x="457200" y="1341438"/>
            <a:ext cx="8229600" cy="4525962"/>
          </a:xfrm>
        </p:spPr>
        <p:txBody>
          <a:bodyPr>
            <a:normAutofit fontScale="92500" lnSpcReduction="20000"/>
          </a:bodyPr>
          <a:lstStyle/>
          <a:p>
            <a:pPr eaLnBrk="1" fontAlgn="auto" hangingPunct="1">
              <a:spcAft>
                <a:spcPts val="0"/>
              </a:spcAft>
              <a:defRPr/>
            </a:pPr>
            <a:r>
              <a:rPr lang="en-US" altLang="ja-JP" dirty="0"/>
              <a:t>VIM</a:t>
            </a:r>
            <a:r>
              <a:rPr lang="ja-JP" altLang="en-US" dirty="0"/>
              <a:t>・・・</a:t>
            </a:r>
            <a:r>
              <a:rPr lang="en-US" altLang="ja-JP" dirty="0"/>
              <a:t>International Vocabulary of Metrology</a:t>
            </a:r>
            <a:r>
              <a:rPr lang="ja-JP" altLang="en-US" dirty="0"/>
              <a:t>の略．計量に関する用語集。現在，第</a:t>
            </a:r>
            <a:r>
              <a:rPr lang="en-US" altLang="ja-JP" dirty="0"/>
              <a:t>3</a:t>
            </a:r>
            <a:r>
              <a:rPr lang="ja-JP" altLang="en-US" dirty="0"/>
              <a:t>版（</a:t>
            </a:r>
            <a:r>
              <a:rPr lang="en-US" altLang="ja-JP" dirty="0"/>
              <a:t>VIM3</a:t>
            </a:r>
            <a:r>
              <a:rPr lang="ja-JP" altLang="en-US" dirty="0"/>
              <a:t>）が発行</a:t>
            </a:r>
            <a:endParaRPr lang="en-US" altLang="ja-JP" dirty="0"/>
          </a:p>
          <a:p>
            <a:pPr eaLnBrk="1" fontAlgn="auto" hangingPunct="1">
              <a:spcAft>
                <a:spcPts val="0"/>
              </a:spcAft>
              <a:defRPr/>
            </a:pPr>
            <a:endParaRPr lang="en-US" altLang="ja-JP" dirty="0"/>
          </a:p>
          <a:p>
            <a:pPr eaLnBrk="1" fontAlgn="auto" hangingPunct="1">
              <a:spcAft>
                <a:spcPts val="0"/>
              </a:spcAft>
              <a:defRPr/>
            </a:pPr>
            <a:r>
              <a:rPr lang="en-US" altLang="ja-JP" dirty="0"/>
              <a:t>ISO/IEC Guide 99 International vocabulary of metrology – Basic and general concepts and associated terms.</a:t>
            </a:r>
          </a:p>
          <a:p>
            <a:pPr eaLnBrk="1" fontAlgn="auto" hangingPunct="1">
              <a:spcAft>
                <a:spcPts val="0"/>
              </a:spcAft>
              <a:defRPr/>
            </a:pPr>
            <a:endParaRPr lang="en-US" altLang="ja-JP" dirty="0"/>
          </a:p>
          <a:p>
            <a:pPr eaLnBrk="1" fontAlgn="auto" hangingPunct="1">
              <a:spcAft>
                <a:spcPts val="0"/>
              </a:spcAft>
              <a:defRPr/>
            </a:pPr>
            <a:r>
              <a:rPr lang="ja-JP" altLang="en-US" dirty="0"/>
              <a:t>日本語版： </a:t>
            </a:r>
            <a:r>
              <a:rPr lang="en-US" altLang="ja-JP" dirty="0"/>
              <a:t>JIS Z 8103:2019</a:t>
            </a:r>
            <a:r>
              <a:rPr lang="ja-JP" altLang="en-US" dirty="0"/>
              <a:t>「計測用語」に大幅に取り入れられた。</a:t>
            </a:r>
            <a:endParaRPr lang="en-US" altLang="ja-JP"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5">
            <a:extLst>
              <a:ext uri="{FF2B5EF4-FFF2-40B4-BE49-F238E27FC236}">
                <a16:creationId xmlns:a16="http://schemas.microsoft.com/office/drawing/2014/main" id="{1CB54CCD-275E-41E2-AFC3-F48CFD3D878B}"/>
              </a:ext>
            </a:extLst>
          </p:cNvPr>
          <p:cNvSpPr>
            <a:spLocks noChangeArrowheads="1"/>
          </p:cNvSpPr>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4400"/>
              <a:t>不確かさとは（</a:t>
            </a:r>
            <a:r>
              <a:rPr lang="en-US" altLang="ja-JP" sz="4400"/>
              <a:t>Z8103</a:t>
            </a:r>
            <a:r>
              <a:rPr lang="ja-JP" altLang="en-US" sz="4400"/>
              <a:t>）</a:t>
            </a:r>
          </a:p>
        </p:txBody>
      </p:sp>
      <p:sp>
        <p:nvSpPr>
          <p:cNvPr id="21507" name="Rectangle 6">
            <a:extLst>
              <a:ext uri="{FF2B5EF4-FFF2-40B4-BE49-F238E27FC236}">
                <a16:creationId xmlns:a16="http://schemas.microsoft.com/office/drawing/2014/main" id="{A54FC080-323B-45DD-8EF3-F939C354EE42}"/>
              </a:ext>
            </a:extLst>
          </p:cNvPr>
          <p:cNvSpPr>
            <a:spLocks noChangeArrowheads="1"/>
          </p:cNvSpPr>
          <p:nvPr/>
        </p:nvSpPr>
        <p:spPr bwMode="auto">
          <a:xfrm>
            <a:off x="539750" y="1844675"/>
            <a:ext cx="8135938" cy="16113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t>不確かさ・・・測定値に付随する，合理的に測定対象量に結び付けられ得る値の広がりを特徴づけるパラメータ．</a:t>
            </a:r>
          </a:p>
        </p:txBody>
      </p:sp>
      <p:sp>
        <p:nvSpPr>
          <p:cNvPr id="21508" name="AutoShape 7">
            <a:extLst>
              <a:ext uri="{FF2B5EF4-FFF2-40B4-BE49-F238E27FC236}">
                <a16:creationId xmlns:a16="http://schemas.microsoft.com/office/drawing/2014/main" id="{3760A791-A19E-4940-AC6F-0B88B6473615}"/>
              </a:ext>
            </a:extLst>
          </p:cNvPr>
          <p:cNvSpPr>
            <a:spLocks noChangeArrowheads="1"/>
          </p:cNvSpPr>
          <p:nvPr/>
        </p:nvSpPr>
        <p:spPr bwMode="auto">
          <a:xfrm>
            <a:off x="3924300" y="3716338"/>
            <a:ext cx="720725" cy="1150937"/>
          </a:xfrm>
          <a:prstGeom prst="downArrow">
            <a:avLst>
              <a:gd name="adj1" fmla="val 50000"/>
              <a:gd name="adj2" fmla="val 39923"/>
            </a:avLst>
          </a:prstGeom>
          <a:solidFill>
            <a:srgbClr val="66FF33"/>
          </a:solidFill>
          <a:ln w="9525">
            <a:solidFill>
              <a:schemeClr val="tx1"/>
            </a:solidFill>
            <a:miter lim="800000"/>
            <a:headEnd/>
            <a:tailEnd/>
          </a:ln>
        </p:spPr>
        <p:txBody>
          <a:bodyPr vert="eaVert"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2400"/>
          </a:p>
        </p:txBody>
      </p:sp>
      <p:sp>
        <p:nvSpPr>
          <p:cNvPr id="21509" name="Text Box 8">
            <a:extLst>
              <a:ext uri="{FF2B5EF4-FFF2-40B4-BE49-F238E27FC236}">
                <a16:creationId xmlns:a16="http://schemas.microsoft.com/office/drawing/2014/main" id="{A8BD091F-C710-4E58-8496-C9CC9AF3FEDF}"/>
              </a:ext>
            </a:extLst>
          </p:cNvPr>
          <p:cNvSpPr txBox="1">
            <a:spLocks noChangeArrowheads="1"/>
          </p:cNvSpPr>
          <p:nvPr/>
        </p:nvSpPr>
        <p:spPr bwMode="auto">
          <a:xfrm>
            <a:off x="4643438" y="3860800"/>
            <a:ext cx="2384425" cy="579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latin typeface="Tahoma" panose="020B0604030504040204" pitchFamily="34" charset="0"/>
              </a:rPr>
              <a:t>簡単に言うと</a:t>
            </a:r>
          </a:p>
        </p:txBody>
      </p:sp>
      <p:sp>
        <p:nvSpPr>
          <p:cNvPr id="21510" name="Text Box 9">
            <a:extLst>
              <a:ext uri="{FF2B5EF4-FFF2-40B4-BE49-F238E27FC236}">
                <a16:creationId xmlns:a16="http://schemas.microsoft.com/office/drawing/2014/main" id="{5E002C11-42D7-494D-9C8C-71B017DF5CD4}"/>
              </a:ext>
            </a:extLst>
          </p:cNvPr>
          <p:cNvSpPr txBox="1">
            <a:spLocks noChangeArrowheads="1"/>
          </p:cNvSpPr>
          <p:nvPr/>
        </p:nvSpPr>
        <p:spPr bwMode="auto">
          <a:xfrm>
            <a:off x="539750" y="5013325"/>
            <a:ext cx="752475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latin typeface="Tahoma" panose="020B0604030504040204" pitchFamily="34" charset="0"/>
              </a:rPr>
              <a:t>不確かさ・・・広がりを特徴づけるパラメータ</a:t>
            </a:r>
          </a:p>
        </p:txBody>
      </p:sp>
      <p:sp>
        <p:nvSpPr>
          <p:cNvPr id="21511" name="Text Box 10">
            <a:extLst>
              <a:ext uri="{FF2B5EF4-FFF2-40B4-BE49-F238E27FC236}">
                <a16:creationId xmlns:a16="http://schemas.microsoft.com/office/drawing/2014/main" id="{987F10A3-A2A0-4F82-9393-EDE1AD462A3E}"/>
              </a:ext>
            </a:extLst>
          </p:cNvPr>
          <p:cNvSpPr txBox="1">
            <a:spLocks noChangeArrowheads="1"/>
          </p:cNvSpPr>
          <p:nvPr/>
        </p:nvSpPr>
        <p:spPr bwMode="auto">
          <a:xfrm>
            <a:off x="1042988" y="6021388"/>
            <a:ext cx="6746875"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a:latin typeface="Tahoma" panose="020B0604030504040204" pitchFamily="34" charset="0"/>
              </a:rPr>
              <a:t>不確かさは，</a:t>
            </a:r>
            <a:r>
              <a:rPr lang="ja-JP" altLang="en-US">
                <a:solidFill>
                  <a:srgbClr val="FFFF00"/>
                </a:solidFill>
                <a:latin typeface="Tahoma" panose="020B0604030504040204" pitchFamily="34" charset="0"/>
              </a:rPr>
              <a:t>測定の広がり？</a:t>
            </a:r>
            <a:r>
              <a:rPr lang="ja-JP" altLang="en-US">
                <a:latin typeface="Tahoma" panose="020B0604030504040204" pitchFamily="34" charset="0"/>
              </a:rPr>
              <a:t>を表す！</a:t>
            </a:r>
          </a:p>
        </p:txBody>
      </p:sp>
    </p:spTree>
  </p:cSld>
  <p:clrMapOvr>
    <a:masterClrMapping/>
  </p:clrMapOvr>
</p:sld>
</file>

<file path=ppt/theme/theme1.xml><?xml version="1.0" encoding="utf-8"?>
<a:theme xmlns:a="http://schemas.openxmlformats.org/drawingml/2006/main" name="標準デザイン">
  <a:themeElements>
    <a:clrScheme name="標準デザイン 16">
      <a:dk1>
        <a:srgbClr val="2D2015"/>
      </a:dk1>
      <a:lt1>
        <a:srgbClr val="FFFFFF"/>
      </a:lt1>
      <a:dk2>
        <a:srgbClr val="000078"/>
      </a:dk2>
      <a:lt2>
        <a:srgbClr val="DFC08D"/>
      </a:lt2>
      <a:accent1>
        <a:srgbClr val="8C7B70"/>
      </a:accent1>
      <a:accent2>
        <a:srgbClr val="8F5F2F"/>
      </a:accent2>
      <a:accent3>
        <a:srgbClr val="AAAABE"/>
      </a:accent3>
      <a:accent4>
        <a:srgbClr val="DADADA"/>
      </a:accent4>
      <a:accent5>
        <a:srgbClr val="C5BFBB"/>
      </a:accent5>
      <a:accent6>
        <a:srgbClr val="81552A"/>
      </a:accent6>
      <a:hlink>
        <a:srgbClr val="CCB400"/>
      </a:hlink>
      <a:folHlink>
        <a:srgbClr val="8C9EA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3">
        <a:dk1>
          <a:srgbClr val="2D2015"/>
        </a:dk1>
        <a:lt1>
          <a:srgbClr val="FFFFFF"/>
        </a:lt1>
        <a:dk2>
          <a:srgbClr val="00008C"/>
        </a:dk2>
        <a:lt2>
          <a:srgbClr val="DFC08D"/>
        </a:lt2>
        <a:accent1>
          <a:srgbClr val="8C7B70"/>
        </a:accent1>
        <a:accent2>
          <a:srgbClr val="8F5F2F"/>
        </a:accent2>
        <a:accent3>
          <a:srgbClr val="AAAAC5"/>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4">
        <a:dk1>
          <a:srgbClr val="2D2015"/>
        </a:dk1>
        <a:lt1>
          <a:srgbClr val="FFFFFF"/>
        </a:lt1>
        <a:dk2>
          <a:srgbClr val="000050"/>
        </a:dk2>
        <a:lt2>
          <a:srgbClr val="DFC08D"/>
        </a:lt2>
        <a:accent1>
          <a:srgbClr val="8C7B70"/>
        </a:accent1>
        <a:accent2>
          <a:srgbClr val="8F5F2F"/>
        </a:accent2>
        <a:accent3>
          <a:srgbClr val="AAAAB3"/>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5">
        <a:dk1>
          <a:srgbClr val="2D2015"/>
        </a:dk1>
        <a:lt1>
          <a:srgbClr val="FFFFFF"/>
        </a:lt1>
        <a:dk2>
          <a:srgbClr val="000064"/>
        </a:dk2>
        <a:lt2>
          <a:srgbClr val="DFC08D"/>
        </a:lt2>
        <a:accent1>
          <a:srgbClr val="8C7B70"/>
        </a:accent1>
        <a:accent2>
          <a:srgbClr val="8F5F2F"/>
        </a:accent2>
        <a:accent3>
          <a:srgbClr val="AAAAB8"/>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6">
        <a:dk1>
          <a:srgbClr val="2D2015"/>
        </a:dk1>
        <a:lt1>
          <a:srgbClr val="FFFFFF"/>
        </a:lt1>
        <a:dk2>
          <a:srgbClr val="000078"/>
        </a:dk2>
        <a:lt2>
          <a:srgbClr val="DFC08D"/>
        </a:lt2>
        <a:accent1>
          <a:srgbClr val="8C7B70"/>
        </a:accent1>
        <a:accent2>
          <a:srgbClr val="8F5F2F"/>
        </a:accent2>
        <a:accent3>
          <a:srgbClr val="AAAABE"/>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970</Words>
  <Application>Microsoft Office PowerPoint</Application>
  <PresentationFormat>画面に合わせる (4:3)</PresentationFormat>
  <Paragraphs>144</Paragraphs>
  <Slides>13</Slides>
  <Notes>11</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13</vt:i4>
      </vt:variant>
    </vt:vector>
  </HeadingPairs>
  <TitlesOfParts>
    <vt:vector size="21" baseType="lpstr">
      <vt:lpstr>ＭＳ Ｐゴシック</vt:lpstr>
      <vt:lpstr>ＭＳ Ｐ明朝</vt:lpstr>
      <vt:lpstr>Arial</vt:lpstr>
      <vt:lpstr>Century</vt:lpstr>
      <vt:lpstr>Tahoma</vt:lpstr>
      <vt:lpstr>Times New Roman</vt:lpstr>
      <vt:lpstr>Wingdings</vt:lpstr>
      <vt:lpstr>標準デザイン</vt:lpstr>
      <vt:lpstr>不確かさとは何か？</vt:lpstr>
      <vt:lpstr>なぜ今、不確かさ評価なのか？</vt:lpstr>
      <vt:lpstr>結果の質の表現方法統一による利点</vt:lpstr>
      <vt:lpstr>測定の信頼性の確保</vt:lpstr>
      <vt:lpstr>トレーサビリティ</vt:lpstr>
      <vt:lpstr>PowerPoint プレゼンテーション</vt:lpstr>
      <vt:lpstr>GUMについて</vt:lpstr>
      <vt:lpstr>VIMについて</vt:lpstr>
      <vt:lpstr>PowerPoint プレゼンテーション</vt:lpstr>
      <vt:lpstr>PowerPoint プレゼンテーション</vt:lpstr>
      <vt:lpstr>広がりとは</vt:lpstr>
      <vt:lpstr>ばらつき？広がり？</vt:lpstr>
      <vt:lpstr>不確かさの求め方</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2015-04-22T04:00:22Z</dcterms:created>
  <dcterms:modified xsi:type="dcterms:W3CDTF">2020-09-03T04:42:00Z</dcterms:modified>
</cp:coreProperties>
</file>