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4"/>
  </p:notesMasterIdLst>
  <p:handoutMasterIdLst>
    <p:handoutMasterId r:id="rId5"/>
  </p:handoutMasterIdLst>
  <p:sldIdLst>
    <p:sldId id="259" r:id="rId2"/>
    <p:sldId id="260" r:id="rId3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7" y="4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1044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63DF686-A380-40E1-BF51-5B51B6C202F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CF7248B-8F76-4710-A008-F8A3B67E872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A6F336E-77AE-4F4B-B30C-4F0C392B823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7-1：温度測定のばらつき</a:t>
            </a:r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4F375496-F599-424C-B13D-6C3B09C15FC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647FA495-FFF4-4C9D-9E17-4048191AC4A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D171994-6D73-4805-9E28-E5EB7C3513E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30A36F17-FE51-47D9-9B87-F1DF1CED054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F52E85B0-34C5-4B49-94E2-EDBF58725EA4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C32E199D-B372-463E-B01D-021D1111D82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6390" name="Rectangle 6">
            <a:extLst>
              <a:ext uri="{FF2B5EF4-FFF2-40B4-BE49-F238E27FC236}">
                <a16:creationId xmlns:a16="http://schemas.microsoft.com/office/drawing/2014/main" id="{50F19980-3D95-48EF-A26A-8EDED8717F1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ja-JP"/>
              <a:t>7-1：温度測定のばらつき</a:t>
            </a:r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40BAACCE-6264-4842-9F4E-0FD12366C0D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3F49CEE6-7892-4918-B871-CB40AA262A5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DBF6EA8D-786D-4681-848F-44DACEC65EA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7-1：温度測定のばらつき</a:t>
            </a: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0F32BF5D-9AA4-40ED-B81C-A40D23F778D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0EC1CA72-DBE6-4C0C-AF75-98D7AAC8F3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>
            <a:extLst>
              <a:ext uri="{FF2B5EF4-FFF2-40B4-BE49-F238E27FC236}">
                <a16:creationId xmlns:a16="http://schemas.microsoft.com/office/drawing/2014/main" id="{790177BB-536C-4801-AD64-33093F96B35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556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7-1：温度測定のばらつき</a:t>
            </a: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6A3155B4-E4AF-41DE-A3BA-7AC36785B42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541ED197-EB1B-42B1-88CF-2CA2D9F984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E32C90-CA87-47E4-9ECD-095E49DCB8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9C8ED4F-35D3-4DA0-9FA8-C9A8517740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AA182C4-25CA-434D-8193-2400A3E2ED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B5C117-322E-4AE3-9C5C-A4E8D1F49F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60733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27AD3F5-C46B-46BB-B496-B51529F36A6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153394-3A0F-4AA6-B1CF-1285AC72AB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D576E53-BDE0-4E05-8B88-CF7920F11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45B2BE-7355-4DAB-A466-3737264D7BA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18940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6400C22-8A9E-4EF4-94F3-2E63556B92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4A4E5D7-7220-4FB7-ADD0-9D96261907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D54972-2D29-47E4-99BD-C0ED415BD8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44D70E-C12A-49E3-9110-4233AD9D95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982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B8429E8-FE72-4F60-81D2-01B2F16594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0E1F2DE-1D82-4BB8-B420-17514B945E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AA6CE0E-8C95-4FA2-B8C6-C41594467C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0EC067-E3C3-4221-955A-7D9DDC29C8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6097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4E37ED-96FE-4BCA-91AC-F23DA55AA6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9A9E61C-FD9A-45FA-8FAD-36F8496A5B7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C8A881C-ECD1-41E2-898A-D2F46643F0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0F4949-B647-433D-936F-B01B0031DDC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84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116480-E96C-4A3A-97F8-E2E4A0C7E3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D1A6FB-215B-4377-9F15-CD29AC0B30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589C19-BD37-439C-9A36-F425B90F25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3E9ED-7D91-43F5-B5D5-1C8A46AA2E7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678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1949BDA-DF0B-42C9-8A5C-875C866D1E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9AB8ADD-D849-4BFF-BB97-E0DAE432F2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BF82780-B049-4E1B-982C-5BAB0C3DE1E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87589F-467C-418E-9E47-36998B9D03B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4359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CE9234E-B7B5-4B2D-A1B7-3D8F9FBE96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F6378E2-16D2-4D10-862B-21823E9C45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61C8C54-8ECA-4CD3-B5EC-88F17786EA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E9A103-79EE-4FC4-B547-D85644B503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008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7FE1C17-B509-4D06-BD41-7EFC206772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2D57D7A-D873-4F3D-B91B-9FFCBCC9D0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BFCDF59-5546-4DAE-AA22-FBF28ACF3D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4EC7B5-4D3E-4CAC-8CB1-FF2B7AED78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0708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DB4882-776C-49D8-A593-F1A021001B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E61CF1-13E8-48D4-BB90-BBB7C3F965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533E19-70AF-4078-AA49-A8CCBC87C6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2D356A-CB72-433F-8AD1-82CF1FE25D5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800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DF937B-4921-4089-8DAD-11A8CD614F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A75197-EA9B-4130-A7CC-5DFE73A40D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2DAE9D-9A4A-494A-97F9-804618C254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05B4A3-DC51-491F-BB85-684863DBAC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104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57C6D19-04FD-45BA-A5F7-512BBC3954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DFCA3B4-E8CA-4981-9367-B642B1D557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96D3CD09-A79F-4AE0-83DC-FDEDD70C123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E48F2F0E-C06C-4594-A0BD-B82EF9D6EBF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26004A71-EEE7-4ECD-BF8F-7506374D2E2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4146C3-B264-40E1-BE18-7DC196FECAC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1A39ED4D-1198-422B-B01B-FDE368D5B16B}"/>
              </a:ext>
            </a:extLst>
          </p:cNvPr>
          <p:cNvSpPr txBox="1">
            <a:spLocks noChangeArrowheads="1"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計測標準フォーラム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ja-JP" altLang="en-US" sz="3200" kern="0" dirty="0">
                <a:latin typeface="+mn-lt"/>
                <a:ea typeface="+mn-ea"/>
              </a:rPr>
              <a:t>計量標準等トレーサビリティ導入に関する調査研究</a:t>
            </a:r>
            <a:r>
              <a:rPr lang="en-US" altLang="ja-JP" sz="3200" kern="0" dirty="0">
                <a:latin typeface="+mn-lt"/>
                <a:ea typeface="+mn-ea"/>
              </a:rPr>
              <a:t>WG2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21D5CF74-428E-4FAC-8376-0435A7CE0E5F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371600"/>
            <a:ext cx="9144000" cy="10128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ja-JP" altLang="en-US" sz="5400" kern="0" dirty="0">
                <a:latin typeface="+mj-lt"/>
                <a:ea typeface="+mj-ea"/>
                <a:cs typeface="+mj-cs"/>
              </a:rPr>
              <a:t>演習：温度測定のばらつき</a:t>
            </a:r>
          </a:p>
        </p:txBody>
      </p:sp>
      <p:sp>
        <p:nvSpPr>
          <p:cNvPr id="2052" name="Text Box 6">
            <a:extLst>
              <a:ext uri="{FF2B5EF4-FFF2-40B4-BE49-F238E27FC236}">
                <a16:creationId xmlns:a16="http://schemas.microsoft.com/office/drawing/2014/main" id="{75113E9B-9C65-4CD2-9285-AAA1E8B6F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7788" y="6518275"/>
            <a:ext cx="52562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r>
              <a:rPr lang="ja-JP" altLang="en-US"/>
              <a:t>制作</a:t>
            </a:r>
            <a:r>
              <a:rPr lang="ja-JP" altLang="en-US">
                <a:sym typeface="Wingdings" panose="05000000000000000000" pitchFamily="2" charset="2"/>
              </a:rPr>
              <a:t>：</a:t>
            </a:r>
            <a:r>
              <a:rPr lang="ja-JP" altLang="en-US"/>
              <a:t>日本電気計器検定所 標準部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254950AB-31E5-439F-B995-21428F6B5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400"/>
              <a:t>演習：タイプ</a:t>
            </a:r>
            <a:r>
              <a:rPr lang="en-US" altLang="ja-JP" sz="4400"/>
              <a:t>A</a:t>
            </a:r>
            <a:r>
              <a:rPr lang="ja-JP" altLang="en-US" sz="4400"/>
              <a:t>の不確かさ評価</a:t>
            </a:r>
          </a:p>
        </p:txBody>
      </p:sp>
      <p:sp>
        <p:nvSpPr>
          <p:cNvPr id="3075" name="Text Box 5">
            <a:extLst>
              <a:ext uri="{FF2B5EF4-FFF2-40B4-BE49-F238E27FC236}">
                <a16:creationId xmlns:a16="http://schemas.microsoft.com/office/drawing/2014/main" id="{681162E1-5BC0-4A19-B012-912B2A8E3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492375"/>
            <a:ext cx="8793163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00"/>
                </a:solidFill>
                <a:latin typeface="Tahoma" panose="020B0604030504040204" pitchFamily="34" charset="0"/>
              </a:rPr>
              <a:t>問題</a:t>
            </a:r>
          </a:p>
          <a:p>
            <a:pPr eaLnBrk="1" hangingPunct="1"/>
            <a:r>
              <a:rPr lang="ja-JP" altLang="en-US" sz="3200">
                <a:solidFill>
                  <a:srgbClr val="FFFF00"/>
                </a:solidFill>
                <a:latin typeface="Tahoma" panose="020B0604030504040204" pitchFamily="34" charset="0"/>
              </a:rPr>
              <a:t>先程行った室温測定の補正後のデータの</a:t>
            </a:r>
          </a:p>
          <a:p>
            <a:pPr eaLnBrk="1" hangingPunct="1"/>
            <a:r>
              <a:rPr lang="ja-JP" altLang="en-US" sz="3200">
                <a:solidFill>
                  <a:srgbClr val="FFFF00"/>
                </a:solidFill>
                <a:latin typeface="Tahoma" panose="020B0604030504040204" pitchFamily="34" charset="0"/>
              </a:rPr>
              <a:t>平均値，実験標準偏差，平均値の実験標準偏差を</a:t>
            </a:r>
          </a:p>
          <a:p>
            <a:pPr eaLnBrk="1" hangingPunct="1"/>
            <a:r>
              <a:rPr lang="ja-JP" altLang="en-US" sz="3200">
                <a:solidFill>
                  <a:srgbClr val="FFFF00"/>
                </a:solidFill>
                <a:latin typeface="Tahoma" panose="020B0604030504040204" pitchFamily="34" charset="0"/>
              </a:rPr>
              <a:t>それぞれ求めよ．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3">
      <a:dk1>
        <a:srgbClr val="3E3E5C"/>
      </a:dk1>
      <a:lt1>
        <a:srgbClr val="FFFFFF"/>
      </a:lt1>
      <a:dk2>
        <a:srgbClr val="000078"/>
      </a:dk2>
      <a:lt2>
        <a:srgbClr val="FFFFFF"/>
      </a:lt2>
      <a:accent1>
        <a:srgbClr val="60597B"/>
      </a:accent1>
      <a:accent2>
        <a:srgbClr val="6666FF"/>
      </a:accent2>
      <a:accent3>
        <a:srgbClr val="AAAABE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3E3E5C"/>
        </a:dk1>
        <a:lt1>
          <a:srgbClr val="FFFFFF"/>
        </a:lt1>
        <a:dk2>
          <a:srgbClr val="000078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AAAABE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</Words>
  <Application>Microsoft Office PowerPoint</Application>
  <PresentationFormat>画面に合わせる (4:3)</PresentationFormat>
  <Paragraphs>11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Arial</vt:lpstr>
      <vt:lpstr>ＭＳ Ｐゴシック</vt:lpstr>
      <vt:lpstr>ＭＳ Ｐ明朝</vt:lpstr>
      <vt:lpstr>Wingdings</vt:lpstr>
      <vt:lpstr>Tahoma</vt:lpstr>
      <vt:lpstr>標準デザイン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2015-04-22T04:07:55Z</dcterms:created>
  <dcterms:modified xsi:type="dcterms:W3CDTF">2020-09-03T04:18:14Z</dcterms:modified>
</cp:coreProperties>
</file>