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51" r:id="rId1"/>
  </p:sldMasterIdLst>
  <p:notesMasterIdLst>
    <p:notesMasterId r:id="rId8"/>
  </p:notesMasterIdLst>
  <p:handoutMasterIdLst>
    <p:handoutMasterId r:id="rId9"/>
  </p:handoutMasterIdLst>
  <p:sldIdLst>
    <p:sldId id="256" r:id="rId2"/>
    <p:sldId id="263" r:id="rId3"/>
    <p:sldId id="258" r:id="rId4"/>
    <p:sldId id="260" r:id="rId5"/>
    <p:sldId id="261" r:id="rId6"/>
    <p:sldId id="262" r:id="rId7"/>
  </p:sldIdLst>
  <p:sldSz cx="9144000" cy="6858000" type="screen4x3"/>
  <p:notesSz cx="7099300" cy="10234613"/>
  <p:defaultTextStyle>
    <a:defPPr>
      <a:defRPr lang="ja-JP"/>
    </a:defPPr>
    <a:lvl1pPr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223">
          <p15:clr>
            <a:srgbClr val="A4A3A4"/>
          </p15:clr>
        </p15:guide>
        <p15:guide id="2" pos="223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FFFF00"/>
    <a:srgbClr val="FF0000"/>
    <a:srgbClr val="66FF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3" d="100"/>
          <a:sy n="63" d="100"/>
        </p:scale>
        <p:origin x="77" y="451"/>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71" d="100"/>
          <a:sy n="71" d="100"/>
        </p:scale>
        <p:origin x="-996" y="-108"/>
      </p:cViewPr>
      <p:guideLst>
        <p:guide orient="horz" pos="3223"/>
        <p:guide pos="2236"/>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a:extLst>
              <a:ext uri="{FF2B5EF4-FFF2-40B4-BE49-F238E27FC236}">
                <a16:creationId xmlns:a16="http://schemas.microsoft.com/office/drawing/2014/main" id="{35066F38-D9EC-4C17-A92F-DA378AD219BD}"/>
              </a:ext>
            </a:extLst>
          </p:cNvPr>
          <p:cNvSpPr>
            <a:spLocks noGrp="1" noChangeArrowheads="1"/>
          </p:cNvSpPr>
          <p:nvPr>
            <p:ph type="hdr" sz="quarter"/>
          </p:nvPr>
        </p:nvSpPr>
        <p:spPr bwMode="auto">
          <a:xfrm>
            <a:off x="0" y="0"/>
            <a:ext cx="3076575" cy="511175"/>
          </a:xfrm>
          <a:prstGeom prst="rect">
            <a:avLst/>
          </a:prstGeom>
          <a:noFill/>
          <a:ln w="9525">
            <a:noFill/>
            <a:miter lim="800000"/>
            <a:headEnd/>
            <a:tailEnd/>
          </a:ln>
          <a:effectLst/>
        </p:spPr>
        <p:txBody>
          <a:bodyPr vert="horz" wrap="square" lIns="95546" tIns="47773" rIns="95546" bIns="47773" numCol="1" anchor="t" anchorCtr="0" compatLnSpc="1">
            <a:prstTxWarp prst="textNoShape">
              <a:avLst/>
            </a:prstTxWarp>
          </a:bodyPr>
          <a:lstStyle>
            <a:lvl1pPr defTabSz="955675" eaLnBrk="1" hangingPunct="1">
              <a:defRPr sz="1300">
                <a:latin typeface="Tahoma" pitchFamily="34" charset="0"/>
              </a:defRPr>
            </a:lvl1pPr>
          </a:lstStyle>
          <a:p>
            <a:pPr>
              <a:defRPr/>
            </a:pPr>
            <a:endParaRPr lang="en-US" altLang="ja-JP"/>
          </a:p>
        </p:txBody>
      </p:sp>
      <p:sp>
        <p:nvSpPr>
          <p:cNvPr id="12291" name="Rectangle 3">
            <a:extLst>
              <a:ext uri="{FF2B5EF4-FFF2-40B4-BE49-F238E27FC236}">
                <a16:creationId xmlns:a16="http://schemas.microsoft.com/office/drawing/2014/main" id="{55F91C88-9B56-405A-962E-229257B6B3A0}"/>
              </a:ext>
            </a:extLst>
          </p:cNvPr>
          <p:cNvSpPr>
            <a:spLocks noGrp="1" noChangeArrowheads="1"/>
          </p:cNvSpPr>
          <p:nvPr>
            <p:ph type="dt" sz="quarter" idx="1"/>
          </p:nvPr>
        </p:nvSpPr>
        <p:spPr bwMode="auto">
          <a:xfrm>
            <a:off x="4022725" y="0"/>
            <a:ext cx="3076575" cy="511175"/>
          </a:xfrm>
          <a:prstGeom prst="rect">
            <a:avLst/>
          </a:prstGeom>
          <a:noFill/>
          <a:ln w="9525">
            <a:noFill/>
            <a:miter lim="800000"/>
            <a:headEnd/>
            <a:tailEnd/>
          </a:ln>
          <a:effectLst/>
        </p:spPr>
        <p:txBody>
          <a:bodyPr vert="horz" wrap="square" lIns="95546" tIns="47773" rIns="95546" bIns="47773" numCol="1" anchor="t" anchorCtr="0" compatLnSpc="1">
            <a:prstTxWarp prst="textNoShape">
              <a:avLst/>
            </a:prstTxWarp>
          </a:bodyPr>
          <a:lstStyle>
            <a:lvl1pPr algn="r" defTabSz="955675" eaLnBrk="1" hangingPunct="1">
              <a:defRPr sz="1300">
                <a:latin typeface="Tahoma" pitchFamily="34" charset="0"/>
              </a:defRPr>
            </a:lvl1pPr>
          </a:lstStyle>
          <a:p>
            <a:pPr>
              <a:defRPr/>
            </a:pPr>
            <a:endParaRPr lang="en-US" altLang="ja-JP"/>
          </a:p>
        </p:txBody>
      </p:sp>
      <p:sp>
        <p:nvSpPr>
          <p:cNvPr id="12292" name="Rectangle 4">
            <a:extLst>
              <a:ext uri="{FF2B5EF4-FFF2-40B4-BE49-F238E27FC236}">
                <a16:creationId xmlns:a16="http://schemas.microsoft.com/office/drawing/2014/main" id="{0DF6C353-52E1-4762-9840-8B3722F4C6C3}"/>
              </a:ext>
            </a:extLst>
          </p:cNvPr>
          <p:cNvSpPr>
            <a:spLocks noGrp="1" noChangeArrowheads="1"/>
          </p:cNvSpPr>
          <p:nvPr>
            <p:ph type="ftr" sz="quarter" idx="2"/>
          </p:nvPr>
        </p:nvSpPr>
        <p:spPr bwMode="auto">
          <a:xfrm>
            <a:off x="0" y="9723438"/>
            <a:ext cx="3076575" cy="511175"/>
          </a:xfrm>
          <a:prstGeom prst="rect">
            <a:avLst/>
          </a:prstGeom>
          <a:noFill/>
          <a:ln w="9525">
            <a:noFill/>
            <a:miter lim="800000"/>
            <a:headEnd/>
            <a:tailEnd/>
          </a:ln>
          <a:effectLst/>
        </p:spPr>
        <p:txBody>
          <a:bodyPr vert="horz" wrap="square" lIns="95546" tIns="47773" rIns="95546" bIns="47773" numCol="1" anchor="b" anchorCtr="0" compatLnSpc="1">
            <a:prstTxWarp prst="textNoShape">
              <a:avLst/>
            </a:prstTxWarp>
          </a:bodyPr>
          <a:lstStyle>
            <a:lvl1pPr defTabSz="955675" eaLnBrk="1" hangingPunct="1">
              <a:defRPr sz="1300">
                <a:latin typeface="Tahoma" pitchFamily="34" charset="0"/>
              </a:defRPr>
            </a:lvl1pPr>
          </a:lstStyle>
          <a:p>
            <a:pPr>
              <a:defRPr/>
            </a:pPr>
            <a:r>
              <a:rPr lang="en-US" altLang="ja-JP"/>
              <a:t>12：用語について-2</a:t>
            </a:r>
          </a:p>
        </p:txBody>
      </p:sp>
      <p:sp>
        <p:nvSpPr>
          <p:cNvPr id="12293" name="Rectangle 5">
            <a:extLst>
              <a:ext uri="{FF2B5EF4-FFF2-40B4-BE49-F238E27FC236}">
                <a16:creationId xmlns:a16="http://schemas.microsoft.com/office/drawing/2014/main" id="{FF50B9B8-4040-4C0B-AB40-4A16247334EC}"/>
              </a:ext>
            </a:extLst>
          </p:cNvPr>
          <p:cNvSpPr>
            <a:spLocks noGrp="1" noChangeArrowheads="1"/>
          </p:cNvSpPr>
          <p:nvPr>
            <p:ph type="sldNum" sz="quarter" idx="3"/>
          </p:nvPr>
        </p:nvSpPr>
        <p:spPr bwMode="auto">
          <a:xfrm>
            <a:off x="4022725" y="9723438"/>
            <a:ext cx="3076575" cy="511175"/>
          </a:xfrm>
          <a:prstGeom prst="rect">
            <a:avLst/>
          </a:prstGeom>
          <a:noFill/>
          <a:ln w="9525">
            <a:noFill/>
            <a:miter lim="800000"/>
            <a:headEnd/>
            <a:tailEnd/>
          </a:ln>
          <a:effectLst/>
        </p:spPr>
        <p:txBody>
          <a:bodyPr vert="horz" wrap="square" lIns="95546" tIns="47773" rIns="95546" bIns="47773" numCol="1" anchor="b" anchorCtr="0" compatLnSpc="1">
            <a:prstTxWarp prst="textNoShape">
              <a:avLst/>
            </a:prstTxWarp>
          </a:bodyPr>
          <a:lstStyle>
            <a:lvl1pPr algn="r" defTabSz="955675" eaLnBrk="1" hangingPunct="1">
              <a:defRPr sz="1300">
                <a:latin typeface="Tahoma" panose="020B0604030504040204" pitchFamily="34" charset="0"/>
              </a:defRPr>
            </a:lvl1pPr>
          </a:lstStyle>
          <a:p>
            <a:fld id="{F84652AF-00E2-4478-B606-C35D929F4BC0}" type="slidenum">
              <a:rPr lang="en-US" altLang="ja-JP"/>
              <a:pPr/>
              <a:t>‹#›</a:t>
            </a:fld>
            <a:endParaRPr lang="en-US" altLang="ja-JP"/>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Rectangle 2">
            <a:extLst>
              <a:ext uri="{FF2B5EF4-FFF2-40B4-BE49-F238E27FC236}">
                <a16:creationId xmlns:a16="http://schemas.microsoft.com/office/drawing/2014/main" id="{25E77882-5870-40D3-838E-07EF387A72E8}"/>
              </a:ext>
            </a:extLst>
          </p:cNvPr>
          <p:cNvSpPr>
            <a:spLocks noGrp="1" noChangeArrowheads="1"/>
          </p:cNvSpPr>
          <p:nvPr>
            <p:ph type="hdr" sz="quarter"/>
          </p:nvPr>
        </p:nvSpPr>
        <p:spPr bwMode="auto">
          <a:xfrm>
            <a:off x="0" y="0"/>
            <a:ext cx="3076575" cy="511175"/>
          </a:xfrm>
          <a:prstGeom prst="rect">
            <a:avLst/>
          </a:prstGeom>
          <a:noFill/>
          <a:ln w="9525">
            <a:noFill/>
            <a:miter lim="800000"/>
            <a:headEnd/>
            <a:tailEnd/>
          </a:ln>
          <a:effectLst/>
        </p:spPr>
        <p:txBody>
          <a:bodyPr vert="horz" wrap="square" lIns="95546" tIns="47773" rIns="95546" bIns="47773" numCol="1" anchor="t" anchorCtr="0" compatLnSpc="1">
            <a:prstTxWarp prst="textNoShape">
              <a:avLst/>
            </a:prstTxWarp>
          </a:bodyPr>
          <a:lstStyle>
            <a:lvl1pPr defTabSz="955675" eaLnBrk="1" hangingPunct="1">
              <a:defRPr sz="1300"/>
            </a:lvl1pPr>
          </a:lstStyle>
          <a:p>
            <a:pPr>
              <a:defRPr/>
            </a:pPr>
            <a:endParaRPr lang="en-US" altLang="ja-JP"/>
          </a:p>
        </p:txBody>
      </p:sp>
      <p:sp>
        <p:nvSpPr>
          <p:cNvPr id="19459" name="Rectangle 3">
            <a:extLst>
              <a:ext uri="{FF2B5EF4-FFF2-40B4-BE49-F238E27FC236}">
                <a16:creationId xmlns:a16="http://schemas.microsoft.com/office/drawing/2014/main" id="{BEE9D7D1-B835-440F-ADC5-CA637F5A7554}"/>
              </a:ext>
            </a:extLst>
          </p:cNvPr>
          <p:cNvSpPr>
            <a:spLocks noGrp="1" noChangeArrowheads="1"/>
          </p:cNvSpPr>
          <p:nvPr>
            <p:ph type="dt" idx="1"/>
          </p:nvPr>
        </p:nvSpPr>
        <p:spPr bwMode="auto">
          <a:xfrm>
            <a:off x="4021138" y="0"/>
            <a:ext cx="3076575" cy="511175"/>
          </a:xfrm>
          <a:prstGeom prst="rect">
            <a:avLst/>
          </a:prstGeom>
          <a:noFill/>
          <a:ln w="9525">
            <a:noFill/>
            <a:miter lim="800000"/>
            <a:headEnd/>
            <a:tailEnd/>
          </a:ln>
          <a:effectLst/>
        </p:spPr>
        <p:txBody>
          <a:bodyPr vert="horz" wrap="square" lIns="95546" tIns="47773" rIns="95546" bIns="47773" numCol="1" anchor="t" anchorCtr="0" compatLnSpc="1">
            <a:prstTxWarp prst="textNoShape">
              <a:avLst/>
            </a:prstTxWarp>
          </a:bodyPr>
          <a:lstStyle>
            <a:lvl1pPr algn="r" defTabSz="955675" eaLnBrk="1" hangingPunct="1">
              <a:defRPr sz="1300"/>
            </a:lvl1pPr>
          </a:lstStyle>
          <a:p>
            <a:pPr>
              <a:defRPr/>
            </a:pPr>
            <a:endParaRPr lang="en-US" altLang="ja-JP"/>
          </a:p>
        </p:txBody>
      </p:sp>
      <p:sp>
        <p:nvSpPr>
          <p:cNvPr id="8196" name="Rectangle 4">
            <a:extLst>
              <a:ext uri="{FF2B5EF4-FFF2-40B4-BE49-F238E27FC236}">
                <a16:creationId xmlns:a16="http://schemas.microsoft.com/office/drawing/2014/main" id="{4018439C-6674-4B82-B292-9FF70E6711A3}"/>
              </a:ext>
            </a:extLst>
          </p:cNvPr>
          <p:cNvSpPr>
            <a:spLocks noGrp="1" noRot="1" noChangeAspect="1" noChangeArrowheads="1" noTextEdit="1"/>
          </p:cNvSpPr>
          <p:nvPr>
            <p:ph type="sldImg" idx="2"/>
          </p:nvPr>
        </p:nvSpPr>
        <p:spPr bwMode="auto">
          <a:xfrm>
            <a:off x="992188" y="768350"/>
            <a:ext cx="5116512" cy="383698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61" name="Rectangle 5">
            <a:extLst>
              <a:ext uri="{FF2B5EF4-FFF2-40B4-BE49-F238E27FC236}">
                <a16:creationId xmlns:a16="http://schemas.microsoft.com/office/drawing/2014/main" id="{1FE5B174-5C6E-4363-98E0-FCD0B686AEA6}"/>
              </a:ext>
            </a:extLst>
          </p:cNvPr>
          <p:cNvSpPr>
            <a:spLocks noGrp="1" noChangeArrowheads="1"/>
          </p:cNvSpPr>
          <p:nvPr>
            <p:ph type="body" sz="quarter" idx="3"/>
          </p:nvPr>
        </p:nvSpPr>
        <p:spPr bwMode="auto">
          <a:xfrm>
            <a:off x="709613" y="4860925"/>
            <a:ext cx="5680075" cy="4605338"/>
          </a:xfrm>
          <a:prstGeom prst="rect">
            <a:avLst/>
          </a:prstGeom>
          <a:noFill/>
          <a:ln w="9525">
            <a:noFill/>
            <a:miter lim="800000"/>
            <a:headEnd/>
            <a:tailEnd/>
          </a:ln>
          <a:effectLst/>
        </p:spPr>
        <p:txBody>
          <a:bodyPr vert="horz" wrap="square" lIns="95546" tIns="47773" rIns="95546" bIns="47773"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19462" name="Rectangle 6">
            <a:extLst>
              <a:ext uri="{FF2B5EF4-FFF2-40B4-BE49-F238E27FC236}">
                <a16:creationId xmlns:a16="http://schemas.microsoft.com/office/drawing/2014/main" id="{3F1AF76B-6769-46FF-AE17-55DCD20ECC4E}"/>
              </a:ext>
            </a:extLst>
          </p:cNvPr>
          <p:cNvSpPr>
            <a:spLocks noGrp="1" noChangeArrowheads="1"/>
          </p:cNvSpPr>
          <p:nvPr>
            <p:ph type="ftr" sz="quarter" idx="4"/>
          </p:nvPr>
        </p:nvSpPr>
        <p:spPr bwMode="auto">
          <a:xfrm>
            <a:off x="0" y="9720263"/>
            <a:ext cx="3076575" cy="512762"/>
          </a:xfrm>
          <a:prstGeom prst="rect">
            <a:avLst/>
          </a:prstGeom>
          <a:noFill/>
          <a:ln w="9525">
            <a:noFill/>
            <a:miter lim="800000"/>
            <a:headEnd/>
            <a:tailEnd/>
          </a:ln>
          <a:effectLst/>
        </p:spPr>
        <p:txBody>
          <a:bodyPr vert="horz" wrap="square" lIns="95546" tIns="47773" rIns="95546" bIns="47773" numCol="1" anchor="b" anchorCtr="0" compatLnSpc="1">
            <a:prstTxWarp prst="textNoShape">
              <a:avLst/>
            </a:prstTxWarp>
          </a:bodyPr>
          <a:lstStyle>
            <a:lvl1pPr defTabSz="955675" eaLnBrk="1" hangingPunct="1">
              <a:defRPr sz="1300"/>
            </a:lvl1pPr>
          </a:lstStyle>
          <a:p>
            <a:pPr>
              <a:defRPr/>
            </a:pPr>
            <a:r>
              <a:rPr lang="en-US" altLang="ja-JP"/>
              <a:t>12：用語について-2</a:t>
            </a:r>
          </a:p>
        </p:txBody>
      </p:sp>
      <p:sp>
        <p:nvSpPr>
          <p:cNvPr id="19463" name="Rectangle 7">
            <a:extLst>
              <a:ext uri="{FF2B5EF4-FFF2-40B4-BE49-F238E27FC236}">
                <a16:creationId xmlns:a16="http://schemas.microsoft.com/office/drawing/2014/main" id="{088EA514-CFE0-4A96-9FC0-EBDD744543F4}"/>
              </a:ext>
            </a:extLst>
          </p:cNvPr>
          <p:cNvSpPr>
            <a:spLocks noGrp="1" noChangeArrowheads="1"/>
          </p:cNvSpPr>
          <p:nvPr>
            <p:ph type="sldNum" sz="quarter" idx="5"/>
          </p:nvPr>
        </p:nvSpPr>
        <p:spPr bwMode="auto">
          <a:xfrm>
            <a:off x="4021138" y="9720263"/>
            <a:ext cx="3076575" cy="512762"/>
          </a:xfrm>
          <a:prstGeom prst="rect">
            <a:avLst/>
          </a:prstGeom>
          <a:noFill/>
          <a:ln w="9525">
            <a:noFill/>
            <a:miter lim="800000"/>
            <a:headEnd/>
            <a:tailEnd/>
          </a:ln>
          <a:effectLst/>
        </p:spPr>
        <p:txBody>
          <a:bodyPr vert="horz" wrap="square" lIns="95546" tIns="47773" rIns="95546" bIns="47773" numCol="1" anchor="b" anchorCtr="0" compatLnSpc="1">
            <a:prstTxWarp prst="textNoShape">
              <a:avLst/>
            </a:prstTxWarp>
          </a:bodyPr>
          <a:lstStyle>
            <a:lvl1pPr algn="r" defTabSz="955675" eaLnBrk="1" hangingPunct="1">
              <a:defRPr sz="1300"/>
            </a:lvl1pPr>
          </a:lstStyle>
          <a:p>
            <a:fld id="{FB0C83EC-83B8-4258-8FE3-435FDAAF0028}" type="slidenum">
              <a:rPr lang="en-US" altLang="ja-JP"/>
              <a:pPr/>
              <a:t>‹#›</a:t>
            </a:fld>
            <a:endParaRPr lang="en-US" altLang="ja-JP"/>
          </a:p>
        </p:txBody>
      </p:sp>
    </p:spTree>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kumimoji="1" sz="1200" kern="1200">
        <a:solidFill>
          <a:schemeClr val="tx1"/>
        </a:solidFill>
        <a:latin typeface="Arial" pitchFamily="34"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pitchFamily="34"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pitchFamily="34"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pitchFamily="34"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pitchFamily="34"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6">
            <a:extLst>
              <a:ext uri="{FF2B5EF4-FFF2-40B4-BE49-F238E27FC236}">
                <a16:creationId xmlns:a16="http://schemas.microsoft.com/office/drawing/2014/main" id="{5160E28F-4515-4712-B5A8-FF310BA45482}"/>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kumimoji="1">
                <a:solidFill>
                  <a:schemeClr val="tx1"/>
                </a:solidFill>
                <a:latin typeface="Arial" panose="020B0604020202020204" pitchFamily="34" charset="0"/>
                <a:ea typeface="ＭＳ Ｐゴシック" panose="020B0600070205080204" pitchFamily="50" charset="-128"/>
              </a:defRPr>
            </a:lvl1pPr>
            <a:lvl2pPr marL="742950" indent="-285750" defTabSz="955675">
              <a:defRPr kumimoji="1">
                <a:solidFill>
                  <a:schemeClr val="tx1"/>
                </a:solidFill>
                <a:latin typeface="Arial" panose="020B0604020202020204" pitchFamily="34" charset="0"/>
                <a:ea typeface="ＭＳ Ｐゴシック" panose="020B0600070205080204" pitchFamily="50" charset="-128"/>
              </a:defRPr>
            </a:lvl2pPr>
            <a:lvl3pPr marL="1143000" indent="-228600" defTabSz="955675">
              <a:defRPr kumimoji="1">
                <a:solidFill>
                  <a:schemeClr val="tx1"/>
                </a:solidFill>
                <a:latin typeface="Arial" panose="020B0604020202020204" pitchFamily="34" charset="0"/>
                <a:ea typeface="ＭＳ Ｐゴシック" panose="020B0600070205080204" pitchFamily="50" charset="-128"/>
              </a:defRPr>
            </a:lvl3pPr>
            <a:lvl4pPr marL="1600200" indent="-228600" defTabSz="955675">
              <a:defRPr kumimoji="1">
                <a:solidFill>
                  <a:schemeClr val="tx1"/>
                </a:solidFill>
                <a:latin typeface="Arial" panose="020B0604020202020204" pitchFamily="34" charset="0"/>
                <a:ea typeface="ＭＳ Ｐゴシック" panose="020B0600070205080204" pitchFamily="50" charset="-128"/>
              </a:defRPr>
            </a:lvl4pPr>
            <a:lvl5pPr marL="2057400" indent="-228600" defTabSz="955675">
              <a:defRPr kumimoji="1">
                <a:solidFill>
                  <a:schemeClr val="tx1"/>
                </a:solidFill>
                <a:latin typeface="Arial" panose="020B0604020202020204" pitchFamily="34" charset="0"/>
                <a:ea typeface="ＭＳ Ｐゴシック" panose="020B0600070205080204" pitchFamily="50" charset="-128"/>
              </a:defRPr>
            </a:lvl5pPr>
            <a:lvl6pPr marL="25146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en-US" altLang="ja-JP"/>
              <a:t>12：用語について-2</a:t>
            </a:r>
          </a:p>
        </p:txBody>
      </p:sp>
      <p:sp>
        <p:nvSpPr>
          <p:cNvPr id="9219" name="Rectangle 2">
            <a:extLst>
              <a:ext uri="{FF2B5EF4-FFF2-40B4-BE49-F238E27FC236}">
                <a16:creationId xmlns:a16="http://schemas.microsoft.com/office/drawing/2014/main" id="{816B6AFE-6D3A-4298-8713-5C7C9BE410E7}"/>
              </a:ext>
            </a:extLst>
          </p:cNvPr>
          <p:cNvSpPr>
            <a:spLocks noGrp="1" noRot="1" noChangeAspect="1" noChangeArrowheads="1" noTextEdit="1"/>
          </p:cNvSpPr>
          <p:nvPr>
            <p:ph type="sldImg"/>
          </p:nvPr>
        </p:nvSpPr>
        <p:spPr>
          <a:ln/>
        </p:spPr>
      </p:sp>
      <p:sp>
        <p:nvSpPr>
          <p:cNvPr id="9220" name="Rectangle 3">
            <a:extLst>
              <a:ext uri="{FF2B5EF4-FFF2-40B4-BE49-F238E27FC236}">
                <a16:creationId xmlns:a16="http://schemas.microsoft.com/office/drawing/2014/main" id="{575ADEE3-3B45-4D44-9177-C946023CCEE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6">
            <a:extLst>
              <a:ext uri="{FF2B5EF4-FFF2-40B4-BE49-F238E27FC236}">
                <a16:creationId xmlns:a16="http://schemas.microsoft.com/office/drawing/2014/main" id="{ED7F8A2C-DE8B-42FD-9044-09DF2CB44B1C}"/>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kumimoji="1">
                <a:solidFill>
                  <a:schemeClr val="tx1"/>
                </a:solidFill>
                <a:latin typeface="Arial" panose="020B0604020202020204" pitchFamily="34" charset="0"/>
                <a:ea typeface="ＭＳ Ｐゴシック" panose="020B0600070205080204" pitchFamily="50" charset="-128"/>
              </a:defRPr>
            </a:lvl1pPr>
            <a:lvl2pPr marL="742950" indent="-285750" defTabSz="955675">
              <a:defRPr kumimoji="1">
                <a:solidFill>
                  <a:schemeClr val="tx1"/>
                </a:solidFill>
                <a:latin typeface="Arial" panose="020B0604020202020204" pitchFamily="34" charset="0"/>
                <a:ea typeface="ＭＳ Ｐゴシック" panose="020B0600070205080204" pitchFamily="50" charset="-128"/>
              </a:defRPr>
            </a:lvl2pPr>
            <a:lvl3pPr marL="1143000" indent="-228600" defTabSz="955675">
              <a:defRPr kumimoji="1">
                <a:solidFill>
                  <a:schemeClr val="tx1"/>
                </a:solidFill>
                <a:latin typeface="Arial" panose="020B0604020202020204" pitchFamily="34" charset="0"/>
                <a:ea typeface="ＭＳ Ｐゴシック" panose="020B0600070205080204" pitchFamily="50" charset="-128"/>
              </a:defRPr>
            </a:lvl3pPr>
            <a:lvl4pPr marL="1600200" indent="-228600" defTabSz="955675">
              <a:defRPr kumimoji="1">
                <a:solidFill>
                  <a:schemeClr val="tx1"/>
                </a:solidFill>
                <a:latin typeface="Arial" panose="020B0604020202020204" pitchFamily="34" charset="0"/>
                <a:ea typeface="ＭＳ Ｐゴシック" panose="020B0600070205080204" pitchFamily="50" charset="-128"/>
              </a:defRPr>
            </a:lvl4pPr>
            <a:lvl5pPr marL="2057400" indent="-228600" defTabSz="955675">
              <a:defRPr kumimoji="1">
                <a:solidFill>
                  <a:schemeClr val="tx1"/>
                </a:solidFill>
                <a:latin typeface="Arial" panose="020B0604020202020204" pitchFamily="34" charset="0"/>
                <a:ea typeface="ＭＳ Ｐゴシック" panose="020B0600070205080204" pitchFamily="50" charset="-128"/>
              </a:defRPr>
            </a:lvl5pPr>
            <a:lvl6pPr marL="25146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en-US" altLang="ja-JP"/>
              <a:t>12：用語について-2</a:t>
            </a:r>
          </a:p>
        </p:txBody>
      </p:sp>
      <p:sp>
        <p:nvSpPr>
          <p:cNvPr id="10243" name="Rectangle 2">
            <a:extLst>
              <a:ext uri="{FF2B5EF4-FFF2-40B4-BE49-F238E27FC236}">
                <a16:creationId xmlns:a16="http://schemas.microsoft.com/office/drawing/2014/main" id="{B3DFFB5C-6DC7-4070-B4CD-881FA346517D}"/>
              </a:ext>
            </a:extLst>
          </p:cNvPr>
          <p:cNvSpPr>
            <a:spLocks noGrp="1" noRot="1" noChangeAspect="1" noChangeArrowheads="1" noTextEdit="1"/>
          </p:cNvSpPr>
          <p:nvPr>
            <p:ph type="sldImg"/>
          </p:nvPr>
        </p:nvSpPr>
        <p:spPr>
          <a:ln/>
        </p:spPr>
      </p:sp>
      <p:sp>
        <p:nvSpPr>
          <p:cNvPr id="10244" name="Rectangle 3">
            <a:extLst>
              <a:ext uri="{FF2B5EF4-FFF2-40B4-BE49-F238E27FC236}">
                <a16:creationId xmlns:a16="http://schemas.microsoft.com/office/drawing/2014/main" id="{4AC14D7A-6FA4-46D6-A80B-2A691B52D321}"/>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6">
            <a:extLst>
              <a:ext uri="{FF2B5EF4-FFF2-40B4-BE49-F238E27FC236}">
                <a16:creationId xmlns:a16="http://schemas.microsoft.com/office/drawing/2014/main" id="{54F8727C-5FF3-41E5-9522-2604037DC3BF}"/>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kumimoji="1">
                <a:solidFill>
                  <a:schemeClr val="tx1"/>
                </a:solidFill>
                <a:latin typeface="Arial" panose="020B0604020202020204" pitchFamily="34" charset="0"/>
                <a:ea typeface="ＭＳ Ｐゴシック" panose="020B0600070205080204" pitchFamily="50" charset="-128"/>
              </a:defRPr>
            </a:lvl1pPr>
            <a:lvl2pPr marL="742950" indent="-285750" defTabSz="955675">
              <a:defRPr kumimoji="1">
                <a:solidFill>
                  <a:schemeClr val="tx1"/>
                </a:solidFill>
                <a:latin typeface="Arial" panose="020B0604020202020204" pitchFamily="34" charset="0"/>
                <a:ea typeface="ＭＳ Ｐゴシック" panose="020B0600070205080204" pitchFamily="50" charset="-128"/>
              </a:defRPr>
            </a:lvl2pPr>
            <a:lvl3pPr marL="1143000" indent="-228600" defTabSz="955675">
              <a:defRPr kumimoji="1">
                <a:solidFill>
                  <a:schemeClr val="tx1"/>
                </a:solidFill>
                <a:latin typeface="Arial" panose="020B0604020202020204" pitchFamily="34" charset="0"/>
                <a:ea typeface="ＭＳ Ｐゴシック" panose="020B0600070205080204" pitchFamily="50" charset="-128"/>
              </a:defRPr>
            </a:lvl3pPr>
            <a:lvl4pPr marL="1600200" indent="-228600" defTabSz="955675">
              <a:defRPr kumimoji="1">
                <a:solidFill>
                  <a:schemeClr val="tx1"/>
                </a:solidFill>
                <a:latin typeface="Arial" panose="020B0604020202020204" pitchFamily="34" charset="0"/>
                <a:ea typeface="ＭＳ Ｐゴシック" panose="020B0600070205080204" pitchFamily="50" charset="-128"/>
              </a:defRPr>
            </a:lvl4pPr>
            <a:lvl5pPr marL="2057400" indent="-228600" defTabSz="955675">
              <a:defRPr kumimoji="1">
                <a:solidFill>
                  <a:schemeClr val="tx1"/>
                </a:solidFill>
                <a:latin typeface="Arial" panose="020B0604020202020204" pitchFamily="34" charset="0"/>
                <a:ea typeface="ＭＳ Ｐゴシック" panose="020B0600070205080204" pitchFamily="50" charset="-128"/>
              </a:defRPr>
            </a:lvl5pPr>
            <a:lvl6pPr marL="25146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en-US" altLang="ja-JP"/>
              <a:t>12：用語について-2</a:t>
            </a:r>
          </a:p>
        </p:txBody>
      </p:sp>
      <p:sp>
        <p:nvSpPr>
          <p:cNvPr id="11267" name="Rectangle 2">
            <a:extLst>
              <a:ext uri="{FF2B5EF4-FFF2-40B4-BE49-F238E27FC236}">
                <a16:creationId xmlns:a16="http://schemas.microsoft.com/office/drawing/2014/main" id="{685F5D31-C13F-4549-957E-02ABDAFCFEFB}"/>
              </a:ext>
            </a:extLst>
          </p:cNvPr>
          <p:cNvSpPr>
            <a:spLocks noGrp="1" noRot="1" noChangeAspect="1" noChangeArrowheads="1" noTextEdit="1"/>
          </p:cNvSpPr>
          <p:nvPr>
            <p:ph type="sldImg"/>
          </p:nvPr>
        </p:nvSpPr>
        <p:spPr>
          <a:ln/>
        </p:spPr>
      </p:sp>
      <p:sp>
        <p:nvSpPr>
          <p:cNvPr id="11268" name="Rectangle 3">
            <a:extLst>
              <a:ext uri="{FF2B5EF4-FFF2-40B4-BE49-F238E27FC236}">
                <a16:creationId xmlns:a16="http://schemas.microsoft.com/office/drawing/2014/main" id="{8818670C-CE99-447F-A0F8-14AC670DE19A}"/>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6">
            <a:extLst>
              <a:ext uri="{FF2B5EF4-FFF2-40B4-BE49-F238E27FC236}">
                <a16:creationId xmlns:a16="http://schemas.microsoft.com/office/drawing/2014/main" id="{8F371790-642B-46C8-8E4D-AD7B39859C53}"/>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kumimoji="1">
                <a:solidFill>
                  <a:schemeClr val="tx1"/>
                </a:solidFill>
                <a:latin typeface="Arial" panose="020B0604020202020204" pitchFamily="34" charset="0"/>
                <a:ea typeface="ＭＳ Ｐゴシック" panose="020B0600070205080204" pitchFamily="50" charset="-128"/>
              </a:defRPr>
            </a:lvl1pPr>
            <a:lvl2pPr marL="742950" indent="-285750" defTabSz="955675">
              <a:defRPr kumimoji="1">
                <a:solidFill>
                  <a:schemeClr val="tx1"/>
                </a:solidFill>
                <a:latin typeface="Arial" panose="020B0604020202020204" pitchFamily="34" charset="0"/>
                <a:ea typeface="ＭＳ Ｐゴシック" panose="020B0600070205080204" pitchFamily="50" charset="-128"/>
              </a:defRPr>
            </a:lvl2pPr>
            <a:lvl3pPr marL="1143000" indent="-228600" defTabSz="955675">
              <a:defRPr kumimoji="1">
                <a:solidFill>
                  <a:schemeClr val="tx1"/>
                </a:solidFill>
                <a:latin typeface="Arial" panose="020B0604020202020204" pitchFamily="34" charset="0"/>
                <a:ea typeface="ＭＳ Ｐゴシック" panose="020B0600070205080204" pitchFamily="50" charset="-128"/>
              </a:defRPr>
            </a:lvl3pPr>
            <a:lvl4pPr marL="1600200" indent="-228600" defTabSz="955675">
              <a:defRPr kumimoji="1">
                <a:solidFill>
                  <a:schemeClr val="tx1"/>
                </a:solidFill>
                <a:latin typeface="Arial" panose="020B0604020202020204" pitchFamily="34" charset="0"/>
                <a:ea typeface="ＭＳ Ｐゴシック" panose="020B0600070205080204" pitchFamily="50" charset="-128"/>
              </a:defRPr>
            </a:lvl4pPr>
            <a:lvl5pPr marL="2057400" indent="-228600" defTabSz="955675">
              <a:defRPr kumimoji="1">
                <a:solidFill>
                  <a:schemeClr val="tx1"/>
                </a:solidFill>
                <a:latin typeface="Arial" panose="020B0604020202020204" pitchFamily="34" charset="0"/>
                <a:ea typeface="ＭＳ Ｐゴシック" panose="020B0600070205080204" pitchFamily="50" charset="-128"/>
              </a:defRPr>
            </a:lvl5pPr>
            <a:lvl6pPr marL="25146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en-US" altLang="ja-JP"/>
              <a:t>12：用語について-2</a:t>
            </a:r>
          </a:p>
        </p:txBody>
      </p:sp>
      <p:sp>
        <p:nvSpPr>
          <p:cNvPr id="12291" name="Rectangle 2">
            <a:extLst>
              <a:ext uri="{FF2B5EF4-FFF2-40B4-BE49-F238E27FC236}">
                <a16:creationId xmlns:a16="http://schemas.microsoft.com/office/drawing/2014/main" id="{F313357F-471F-45B1-B101-D8F198DF472B}"/>
              </a:ext>
            </a:extLst>
          </p:cNvPr>
          <p:cNvSpPr>
            <a:spLocks noGrp="1" noRot="1" noChangeAspect="1" noChangeArrowheads="1" noTextEdit="1"/>
          </p:cNvSpPr>
          <p:nvPr>
            <p:ph type="sldImg"/>
          </p:nvPr>
        </p:nvSpPr>
        <p:spPr>
          <a:ln/>
        </p:spPr>
      </p:sp>
      <p:sp>
        <p:nvSpPr>
          <p:cNvPr id="12292" name="Rectangle 3">
            <a:extLst>
              <a:ext uri="{FF2B5EF4-FFF2-40B4-BE49-F238E27FC236}">
                <a16:creationId xmlns:a16="http://schemas.microsoft.com/office/drawing/2014/main" id="{094BE302-2A5B-49A1-ABA6-57AA63ABFDDF}"/>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6">
            <a:extLst>
              <a:ext uri="{FF2B5EF4-FFF2-40B4-BE49-F238E27FC236}">
                <a16:creationId xmlns:a16="http://schemas.microsoft.com/office/drawing/2014/main" id="{ACB00917-BFCC-4B3C-8EE0-54E4EED30DEE}"/>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kumimoji="1">
                <a:solidFill>
                  <a:schemeClr val="tx1"/>
                </a:solidFill>
                <a:latin typeface="Arial" panose="020B0604020202020204" pitchFamily="34" charset="0"/>
                <a:ea typeface="ＭＳ Ｐゴシック" panose="020B0600070205080204" pitchFamily="50" charset="-128"/>
              </a:defRPr>
            </a:lvl1pPr>
            <a:lvl2pPr marL="742950" indent="-285750" defTabSz="955675">
              <a:defRPr kumimoji="1">
                <a:solidFill>
                  <a:schemeClr val="tx1"/>
                </a:solidFill>
                <a:latin typeface="Arial" panose="020B0604020202020204" pitchFamily="34" charset="0"/>
                <a:ea typeface="ＭＳ Ｐゴシック" panose="020B0600070205080204" pitchFamily="50" charset="-128"/>
              </a:defRPr>
            </a:lvl2pPr>
            <a:lvl3pPr marL="1143000" indent="-228600" defTabSz="955675">
              <a:defRPr kumimoji="1">
                <a:solidFill>
                  <a:schemeClr val="tx1"/>
                </a:solidFill>
                <a:latin typeface="Arial" panose="020B0604020202020204" pitchFamily="34" charset="0"/>
                <a:ea typeface="ＭＳ Ｐゴシック" panose="020B0600070205080204" pitchFamily="50" charset="-128"/>
              </a:defRPr>
            </a:lvl3pPr>
            <a:lvl4pPr marL="1600200" indent="-228600" defTabSz="955675">
              <a:defRPr kumimoji="1">
                <a:solidFill>
                  <a:schemeClr val="tx1"/>
                </a:solidFill>
                <a:latin typeface="Arial" panose="020B0604020202020204" pitchFamily="34" charset="0"/>
                <a:ea typeface="ＭＳ Ｐゴシック" panose="020B0600070205080204" pitchFamily="50" charset="-128"/>
              </a:defRPr>
            </a:lvl4pPr>
            <a:lvl5pPr marL="2057400" indent="-228600" defTabSz="955675">
              <a:defRPr kumimoji="1">
                <a:solidFill>
                  <a:schemeClr val="tx1"/>
                </a:solidFill>
                <a:latin typeface="Arial" panose="020B0604020202020204" pitchFamily="34" charset="0"/>
                <a:ea typeface="ＭＳ Ｐゴシック" panose="020B0600070205080204" pitchFamily="50" charset="-128"/>
              </a:defRPr>
            </a:lvl5pPr>
            <a:lvl6pPr marL="25146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en-US" altLang="ja-JP"/>
              <a:t>12：用語について-2</a:t>
            </a:r>
          </a:p>
        </p:txBody>
      </p:sp>
      <p:sp>
        <p:nvSpPr>
          <p:cNvPr id="13315" name="Rectangle 2">
            <a:extLst>
              <a:ext uri="{FF2B5EF4-FFF2-40B4-BE49-F238E27FC236}">
                <a16:creationId xmlns:a16="http://schemas.microsoft.com/office/drawing/2014/main" id="{02A29215-01A4-4EB7-8D26-224B0D88EE5E}"/>
              </a:ext>
            </a:extLst>
          </p:cNvPr>
          <p:cNvSpPr>
            <a:spLocks noGrp="1" noRot="1" noChangeAspect="1" noChangeArrowheads="1" noTextEdit="1"/>
          </p:cNvSpPr>
          <p:nvPr>
            <p:ph type="sldImg"/>
          </p:nvPr>
        </p:nvSpPr>
        <p:spPr>
          <a:ln/>
        </p:spPr>
      </p:sp>
      <p:sp>
        <p:nvSpPr>
          <p:cNvPr id="13316" name="Rectangle 3">
            <a:extLst>
              <a:ext uri="{FF2B5EF4-FFF2-40B4-BE49-F238E27FC236}">
                <a16:creationId xmlns:a16="http://schemas.microsoft.com/office/drawing/2014/main" id="{D8AD79D6-3B71-4999-BCC4-EE50C94C2416}"/>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ja-JP"/>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6">
            <a:extLst>
              <a:ext uri="{FF2B5EF4-FFF2-40B4-BE49-F238E27FC236}">
                <a16:creationId xmlns:a16="http://schemas.microsoft.com/office/drawing/2014/main" id="{26CD4D0C-EB6F-42CA-B5BC-21FDD3AC6F54}"/>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kumimoji="1">
                <a:solidFill>
                  <a:schemeClr val="tx1"/>
                </a:solidFill>
                <a:latin typeface="Arial" panose="020B0604020202020204" pitchFamily="34" charset="0"/>
                <a:ea typeface="ＭＳ Ｐゴシック" panose="020B0600070205080204" pitchFamily="50" charset="-128"/>
              </a:defRPr>
            </a:lvl1pPr>
            <a:lvl2pPr marL="742950" indent="-285750" defTabSz="955675">
              <a:defRPr kumimoji="1">
                <a:solidFill>
                  <a:schemeClr val="tx1"/>
                </a:solidFill>
                <a:latin typeface="Arial" panose="020B0604020202020204" pitchFamily="34" charset="0"/>
                <a:ea typeface="ＭＳ Ｐゴシック" panose="020B0600070205080204" pitchFamily="50" charset="-128"/>
              </a:defRPr>
            </a:lvl2pPr>
            <a:lvl3pPr marL="1143000" indent="-228600" defTabSz="955675">
              <a:defRPr kumimoji="1">
                <a:solidFill>
                  <a:schemeClr val="tx1"/>
                </a:solidFill>
                <a:latin typeface="Arial" panose="020B0604020202020204" pitchFamily="34" charset="0"/>
                <a:ea typeface="ＭＳ Ｐゴシック" panose="020B0600070205080204" pitchFamily="50" charset="-128"/>
              </a:defRPr>
            </a:lvl3pPr>
            <a:lvl4pPr marL="1600200" indent="-228600" defTabSz="955675">
              <a:defRPr kumimoji="1">
                <a:solidFill>
                  <a:schemeClr val="tx1"/>
                </a:solidFill>
                <a:latin typeface="Arial" panose="020B0604020202020204" pitchFamily="34" charset="0"/>
                <a:ea typeface="ＭＳ Ｐゴシック" panose="020B0600070205080204" pitchFamily="50" charset="-128"/>
              </a:defRPr>
            </a:lvl4pPr>
            <a:lvl5pPr marL="2057400" indent="-228600" defTabSz="955675">
              <a:defRPr kumimoji="1">
                <a:solidFill>
                  <a:schemeClr val="tx1"/>
                </a:solidFill>
                <a:latin typeface="Arial" panose="020B0604020202020204" pitchFamily="34" charset="0"/>
                <a:ea typeface="ＭＳ Ｐゴシック" panose="020B0600070205080204" pitchFamily="50" charset="-128"/>
              </a:defRPr>
            </a:lvl5pPr>
            <a:lvl6pPr marL="25146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en-US" altLang="ja-JP"/>
              <a:t>12：用語について-2</a:t>
            </a:r>
          </a:p>
        </p:txBody>
      </p:sp>
      <p:sp>
        <p:nvSpPr>
          <p:cNvPr id="14339" name="Rectangle 2">
            <a:extLst>
              <a:ext uri="{FF2B5EF4-FFF2-40B4-BE49-F238E27FC236}">
                <a16:creationId xmlns:a16="http://schemas.microsoft.com/office/drawing/2014/main" id="{47CF43EA-7C12-4AE1-A4BA-E4DF3B9E6DF6}"/>
              </a:ext>
            </a:extLst>
          </p:cNvPr>
          <p:cNvSpPr>
            <a:spLocks noGrp="1" noRot="1" noChangeAspect="1" noChangeArrowheads="1" noTextEdit="1"/>
          </p:cNvSpPr>
          <p:nvPr>
            <p:ph type="sldImg"/>
          </p:nvPr>
        </p:nvSpPr>
        <p:spPr>
          <a:ln/>
        </p:spPr>
      </p:sp>
      <p:sp>
        <p:nvSpPr>
          <p:cNvPr id="14340" name="Rectangle 3">
            <a:extLst>
              <a:ext uri="{FF2B5EF4-FFF2-40B4-BE49-F238E27FC236}">
                <a16:creationId xmlns:a16="http://schemas.microsoft.com/office/drawing/2014/main" id="{5EE75C67-AAA6-41D9-A90D-EB2071DA3E97}"/>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a:t>マスタ サブタイトルの書式設定</a:t>
            </a:r>
          </a:p>
        </p:txBody>
      </p:sp>
      <p:sp>
        <p:nvSpPr>
          <p:cNvPr id="4" name="Rectangle 4">
            <a:extLst>
              <a:ext uri="{FF2B5EF4-FFF2-40B4-BE49-F238E27FC236}">
                <a16:creationId xmlns:a16="http://schemas.microsoft.com/office/drawing/2014/main" id="{10755195-7FCA-4643-A20E-8E589E96945F}"/>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id="{B8D27307-49EE-4E2C-ACF7-FAC718A0654A}"/>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a:extLst>
              <a:ext uri="{FF2B5EF4-FFF2-40B4-BE49-F238E27FC236}">
                <a16:creationId xmlns:a16="http://schemas.microsoft.com/office/drawing/2014/main" id="{B51E919E-9FDC-452F-B0F4-E4894CD66B14}"/>
              </a:ext>
            </a:extLst>
          </p:cNvPr>
          <p:cNvSpPr>
            <a:spLocks noGrp="1" noChangeArrowheads="1"/>
          </p:cNvSpPr>
          <p:nvPr>
            <p:ph type="sldNum" sz="quarter" idx="12"/>
          </p:nvPr>
        </p:nvSpPr>
        <p:spPr>
          <a:ln/>
        </p:spPr>
        <p:txBody>
          <a:bodyPr/>
          <a:lstStyle>
            <a:lvl1pPr>
              <a:defRPr/>
            </a:lvl1pPr>
          </a:lstStyle>
          <a:p>
            <a:fld id="{A3B0579F-2127-4698-BB78-7F0C8A9845D7}" type="slidenum">
              <a:rPr lang="en-US" altLang="ja-JP"/>
              <a:pPr/>
              <a:t>‹#›</a:t>
            </a:fld>
            <a:endParaRPr lang="en-US" altLang="ja-JP"/>
          </a:p>
        </p:txBody>
      </p:sp>
    </p:spTree>
    <p:extLst>
      <p:ext uri="{BB962C8B-B14F-4D97-AF65-F5344CB8AC3E}">
        <p14:creationId xmlns:p14="http://schemas.microsoft.com/office/powerpoint/2010/main" val="6893468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a:extLst>
              <a:ext uri="{FF2B5EF4-FFF2-40B4-BE49-F238E27FC236}">
                <a16:creationId xmlns:a16="http://schemas.microsoft.com/office/drawing/2014/main" id="{E9390F66-C9E8-4829-89AA-380EE9B08078}"/>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id="{D036D21C-4438-48F3-9A3D-D2EA47B006E5}"/>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a:extLst>
              <a:ext uri="{FF2B5EF4-FFF2-40B4-BE49-F238E27FC236}">
                <a16:creationId xmlns:a16="http://schemas.microsoft.com/office/drawing/2014/main" id="{2EA968F5-130A-4D31-877F-91E309A78FCB}"/>
              </a:ext>
            </a:extLst>
          </p:cNvPr>
          <p:cNvSpPr>
            <a:spLocks noGrp="1" noChangeArrowheads="1"/>
          </p:cNvSpPr>
          <p:nvPr>
            <p:ph type="sldNum" sz="quarter" idx="12"/>
          </p:nvPr>
        </p:nvSpPr>
        <p:spPr>
          <a:ln/>
        </p:spPr>
        <p:txBody>
          <a:bodyPr/>
          <a:lstStyle>
            <a:lvl1pPr>
              <a:defRPr/>
            </a:lvl1pPr>
          </a:lstStyle>
          <a:p>
            <a:fld id="{4EED0615-D118-4219-BB3B-DB9377CBEB89}" type="slidenum">
              <a:rPr lang="en-US" altLang="ja-JP"/>
              <a:pPr/>
              <a:t>‹#›</a:t>
            </a:fld>
            <a:endParaRPr lang="en-US" altLang="ja-JP"/>
          </a:p>
        </p:txBody>
      </p:sp>
    </p:spTree>
    <p:extLst>
      <p:ext uri="{BB962C8B-B14F-4D97-AF65-F5344CB8AC3E}">
        <p14:creationId xmlns:p14="http://schemas.microsoft.com/office/powerpoint/2010/main" val="29280878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a:extLst>
              <a:ext uri="{FF2B5EF4-FFF2-40B4-BE49-F238E27FC236}">
                <a16:creationId xmlns:a16="http://schemas.microsoft.com/office/drawing/2014/main" id="{96B50B8D-8F67-4A5D-A947-CE4923FC4C9B}"/>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id="{D6AA46EB-CB25-4A21-80D0-C000CBBC8047}"/>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a:extLst>
              <a:ext uri="{FF2B5EF4-FFF2-40B4-BE49-F238E27FC236}">
                <a16:creationId xmlns:a16="http://schemas.microsoft.com/office/drawing/2014/main" id="{2B456DC5-13CE-4144-9211-3FCE807DCEA6}"/>
              </a:ext>
            </a:extLst>
          </p:cNvPr>
          <p:cNvSpPr>
            <a:spLocks noGrp="1" noChangeArrowheads="1"/>
          </p:cNvSpPr>
          <p:nvPr>
            <p:ph type="sldNum" sz="quarter" idx="12"/>
          </p:nvPr>
        </p:nvSpPr>
        <p:spPr>
          <a:ln/>
        </p:spPr>
        <p:txBody>
          <a:bodyPr/>
          <a:lstStyle>
            <a:lvl1pPr>
              <a:defRPr/>
            </a:lvl1pPr>
          </a:lstStyle>
          <a:p>
            <a:fld id="{D84B2091-EE12-43CB-950E-79E7909D8F74}" type="slidenum">
              <a:rPr lang="en-US" altLang="ja-JP"/>
              <a:pPr/>
              <a:t>‹#›</a:t>
            </a:fld>
            <a:endParaRPr lang="en-US" altLang="ja-JP"/>
          </a:p>
        </p:txBody>
      </p:sp>
    </p:spTree>
    <p:extLst>
      <p:ext uri="{BB962C8B-B14F-4D97-AF65-F5344CB8AC3E}">
        <p14:creationId xmlns:p14="http://schemas.microsoft.com/office/powerpoint/2010/main" val="17174035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タイトルと表">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p>
            <a:r>
              <a:rPr lang="ja-JP" altLang="en-US"/>
              <a:t>マスタ タイトルの書式設定</a:t>
            </a:r>
          </a:p>
        </p:txBody>
      </p:sp>
      <p:sp>
        <p:nvSpPr>
          <p:cNvPr id="3" name="表プレースホルダ 2"/>
          <p:cNvSpPr>
            <a:spLocks noGrp="1"/>
          </p:cNvSpPr>
          <p:nvPr>
            <p:ph type="tbl" idx="1"/>
          </p:nvPr>
        </p:nvSpPr>
        <p:spPr>
          <a:xfrm>
            <a:off x="457200" y="1600200"/>
            <a:ext cx="8229600" cy="4525963"/>
          </a:xfrm>
        </p:spPr>
        <p:txBody>
          <a:bodyPr/>
          <a:lstStyle/>
          <a:p>
            <a:pPr lvl="0"/>
            <a:endParaRPr lang="ja-JP" altLang="en-US" noProof="0"/>
          </a:p>
        </p:txBody>
      </p:sp>
      <p:sp>
        <p:nvSpPr>
          <p:cNvPr id="4" name="Rectangle 4">
            <a:extLst>
              <a:ext uri="{FF2B5EF4-FFF2-40B4-BE49-F238E27FC236}">
                <a16:creationId xmlns:a16="http://schemas.microsoft.com/office/drawing/2014/main" id="{64F408D6-8C02-474E-8DB5-8DCDAF8336EE}"/>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id="{CB570C9C-DAF7-4241-80E3-A15B30EE883B}"/>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a:extLst>
              <a:ext uri="{FF2B5EF4-FFF2-40B4-BE49-F238E27FC236}">
                <a16:creationId xmlns:a16="http://schemas.microsoft.com/office/drawing/2014/main" id="{8AE72460-34D5-49A7-B548-0D76D0B23B1C}"/>
              </a:ext>
            </a:extLst>
          </p:cNvPr>
          <p:cNvSpPr>
            <a:spLocks noGrp="1" noChangeArrowheads="1"/>
          </p:cNvSpPr>
          <p:nvPr>
            <p:ph type="sldNum" sz="quarter" idx="12"/>
          </p:nvPr>
        </p:nvSpPr>
        <p:spPr>
          <a:ln/>
        </p:spPr>
        <p:txBody>
          <a:bodyPr/>
          <a:lstStyle>
            <a:lvl1pPr>
              <a:defRPr/>
            </a:lvl1pPr>
          </a:lstStyle>
          <a:p>
            <a:fld id="{A7BD7006-42F0-49EC-AF71-CCAFC5319DE7}" type="slidenum">
              <a:rPr lang="en-US" altLang="ja-JP"/>
              <a:pPr/>
              <a:t>‹#›</a:t>
            </a:fld>
            <a:endParaRPr lang="en-US" altLang="ja-JP"/>
          </a:p>
        </p:txBody>
      </p:sp>
    </p:spTree>
    <p:extLst>
      <p:ext uri="{BB962C8B-B14F-4D97-AF65-F5344CB8AC3E}">
        <p14:creationId xmlns:p14="http://schemas.microsoft.com/office/powerpoint/2010/main" val="13506246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a:extLst>
              <a:ext uri="{FF2B5EF4-FFF2-40B4-BE49-F238E27FC236}">
                <a16:creationId xmlns:a16="http://schemas.microsoft.com/office/drawing/2014/main" id="{31B3B2BE-14C7-4A06-AD34-0D8F9F210D32}"/>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id="{FBFE868C-5553-4566-B054-DF9A3DB5AEEA}"/>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a:extLst>
              <a:ext uri="{FF2B5EF4-FFF2-40B4-BE49-F238E27FC236}">
                <a16:creationId xmlns:a16="http://schemas.microsoft.com/office/drawing/2014/main" id="{9A5881FE-3AA9-410A-A9BC-59F4E100E78F}"/>
              </a:ext>
            </a:extLst>
          </p:cNvPr>
          <p:cNvSpPr>
            <a:spLocks noGrp="1" noChangeArrowheads="1"/>
          </p:cNvSpPr>
          <p:nvPr>
            <p:ph type="sldNum" sz="quarter" idx="12"/>
          </p:nvPr>
        </p:nvSpPr>
        <p:spPr>
          <a:ln/>
        </p:spPr>
        <p:txBody>
          <a:bodyPr/>
          <a:lstStyle>
            <a:lvl1pPr>
              <a:defRPr/>
            </a:lvl1pPr>
          </a:lstStyle>
          <a:p>
            <a:fld id="{3AC1CB35-B3E3-4226-A9FD-26D6CB86CEC3}" type="slidenum">
              <a:rPr lang="en-US" altLang="ja-JP"/>
              <a:pPr/>
              <a:t>‹#›</a:t>
            </a:fld>
            <a:endParaRPr lang="en-US" altLang="ja-JP"/>
          </a:p>
        </p:txBody>
      </p:sp>
    </p:spTree>
    <p:extLst>
      <p:ext uri="{BB962C8B-B14F-4D97-AF65-F5344CB8AC3E}">
        <p14:creationId xmlns:p14="http://schemas.microsoft.com/office/powerpoint/2010/main" val="30762054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 テキストの書式設定</a:t>
            </a:r>
          </a:p>
        </p:txBody>
      </p:sp>
      <p:sp>
        <p:nvSpPr>
          <p:cNvPr id="4" name="Rectangle 4">
            <a:extLst>
              <a:ext uri="{FF2B5EF4-FFF2-40B4-BE49-F238E27FC236}">
                <a16:creationId xmlns:a16="http://schemas.microsoft.com/office/drawing/2014/main" id="{E49364C3-5911-4061-B6D3-A1DA463C3E3E}"/>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id="{733EBDDB-A84F-4873-BF9F-39B0240AE544}"/>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a:extLst>
              <a:ext uri="{FF2B5EF4-FFF2-40B4-BE49-F238E27FC236}">
                <a16:creationId xmlns:a16="http://schemas.microsoft.com/office/drawing/2014/main" id="{8E2CB378-D62D-4769-A61B-A82129CD7F41}"/>
              </a:ext>
            </a:extLst>
          </p:cNvPr>
          <p:cNvSpPr>
            <a:spLocks noGrp="1" noChangeArrowheads="1"/>
          </p:cNvSpPr>
          <p:nvPr>
            <p:ph type="sldNum" sz="quarter" idx="12"/>
          </p:nvPr>
        </p:nvSpPr>
        <p:spPr>
          <a:ln/>
        </p:spPr>
        <p:txBody>
          <a:bodyPr/>
          <a:lstStyle>
            <a:lvl1pPr>
              <a:defRPr/>
            </a:lvl1pPr>
          </a:lstStyle>
          <a:p>
            <a:fld id="{B9FB3B80-0F96-4DDF-B80B-8FB249379EFC}" type="slidenum">
              <a:rPr lang="en-US" altLang="ja-JP"/>
              <a:pPr/>
              <a:t>‹#›</a:t>
            </a:fld>
            <a:endParaRPr lang="en-US" altLang="ja-JP"/>
          </a:p>
        </p:txBody>
      </p:sp>
    </p:spTree>
    <p:extLst>
      <p:ext uri="{BB962C8B-B14F-4D97-AF65-F5344CB8AC3E}">
        <p14:creationId xmlns:p14="http://schemas.microsoft.com/office/powerpoint/2010/main" val="20740824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4">
            <a:extLst>
              <a:ext uri="{FF2B5EF4-FFF2-40B4-BE49-F238E27FC236}">
                <a16:creationId xmlns:a16="http://schemas.microsoft.com/office/drawing/2014/main" id="{6C8E489C-844D-4132-BF61-8BD19A586F98}"/>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a:extLst>
              <a:ext uri="{FF2B5EF4-FFF2-40B4-BE49-F238E27FC236}">
                <a16:creationId xmlns:a16="http://schemas.microsoft.com/office/drawing/2014/main" id="{2AB76BDC-E13E-4FC1-B933-1EC1A0E4F95F}"/>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a:extLst>
              <a:ext uri="{FF2B5EF4-FFF2-40B4-BE49-F238E27FC236}">
                <a16:creationId xmlns:a16="http://schemas.microsoft.com/office/drawing/2014/main" id="{08141FD1-0854-433A-9569-020CAB3701EF}"/>
              </a:ext>
            </a:extLst>
          </p:cNvPr>
          <p:cNvSpPr>
            <a:spLocks noGrp="1" noChangeArrowheads="1"/>
          </p:cNvSpPr>
          <p:nvPr>
            <p:ph type="sldNum" sz="quarter" idx="12"/>
          </p:nvPr>
        </p:nvSpPr>
        <p:spPr>
          <a:ln/>
        </p:spPr>
        <p:txBody>
          <a:bodyPr/>
          <a:lstStyle>
            <a:lvl1pPr>
              <a:defRPr/>
            </a:lvl1pPr>
          </a:lstStyle>
          <a:p>
            <a:fld id="{C21EEFA4-3305-406F-985C-5AF128DA6456}" type="slidenum">
              <a:rPr lang="en-US" altLang="ja-JP"/>
              <a:pPr/>
              <a:t>‹#›</a:t>
            </a:fld>
            <a:endParaRPr lang="en-US" altLang="ja-JP"/>
          </a:p>
        </p:txBody>
      </p:sp>
    </p:spTree>
    <p:extLst>
      <p:ext uri="{BB962C8B-B14F-4D97-AF65-F5344CB8AC3E}">
        <p14:creationId xmlns:p14="http://schemas.microsoft.com/office/powerpoint/2010/main" val="34169422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4">
            <a:extLst>
              <a:ext uri="{FF2B5EF4-FFF2-40B4-BE49-F238E27FC236}">
                <a16:creationId xmlns:a16="http://schemas.microsoft.com/office/drawing/2014/main" id="{71E837CF-0453-4021-A1B2-BA632A0A0202}"/>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5">
            <a:extLst>
              <a:ext uri="{FF2B5EF4-FFF2-40B4-BE49-F238E27FC236}">
                <a16:creationId xmlns:a16="http://schemas.microsoft.com/office/drawing/2014/main" id="{A3C51068-89DB-43AC-8325-D1DA509D9CFE}"/>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a:extLst>
              <a:ext uri="{FF2B5EF4-FFF2-40B4-BE49-F238E27FC236}">
                <a16:creationId xmlns:a16="http://schemas.microsoft.com/office/drawing/2014/main" id="{A60E3249-662A-4E56-BD36-61810C62AD8E}"/>
              </a:ext>
            </a:extLst>
          </p:cNvPr>
          <p:cNvSpPr>
            <a:spLocks noGrp="1" noChangeArrowheads="1"/>
          </p:cNvSpPr>
          <p:nvPr>
            <p:ph type="sldNum" sz="quarter" idx="12"/>
          </p:nvPr>
        </p:nvSpPr>
        <p:spPr>
          <a:ln/>
        </p:spPr>
        <p:txBody>
          <a:bodyPr/>
          <a:lstStyle>
            <a:lvl1pPr>
              <a:defRPr/>
            </a:lvl1pPr>
          </a:lstStyle>
          <a:p>
            <a:fld id="{DBFF1DCF-F4E1-4686-9710-9262E00BBA9C}" type="slidenum">
              <a:rPr lang="en-US" altLang="ja-JP"/>
              <a:pPr/>
              <a:t>‹#›</a:t>
            </a:fld>
            <a:endParaRPr lang="en-US" altLang="ja-JP"/>
          </a:p>
        </p:txBody>
      </p:sp>
    </p:spTree>
    <p:extLst>
      <p:ext uri="{BB962C8B-B14F-4D97-AF65-F5344CB8AC3E}">
        <p14:creationId xmlns:p14="http://schemas.microsoft.com/office/powerpoint/2010/main" val="8995096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Rectangle 4">
            <a:extLst>
              <a:ext uri="{FF2B5EF4-FFF2-40B4-BE49-F238E27FC236}">
                <a16:creationId xmlns:a16="http://schemas.microsoft.com/office/drawing/2014/main" id="{C99DE3B1-7847-4F54-8F25-CBC3E54F3EB7}"/>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5">
            <a:extLst>
              <a:ext uri="{FF2B5EF4-FFF2-40B4-BE49-F238E27FC236}">
                <a16:creationId xmlns:a16="http://schemas.microsoft.com/office/drawing/2014/main" id="{20AF1676-7CCC-440C-BF54-4750EF132CA2}"/>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a:extLst>
              <a:ext uri="{FF2B5EF4-FFF2-40B4-BE49-F238E27FC236}">
                <a16:creationId xmlns:a16="http://schemas.microsoft.com/office/drawing/2014/main" id="{6B63CC48-6BFA-4F61-9C80-C48BD64C41AE}"/>
              </a:ext>
            </a:extLst>
          </p:cNvPr>
          <p:cNvSpPr>
            <a:spLocks noGrp="1" noChangeArrowheads="1"/>
          </p:cNvSpPr>
          <p:nvPr>
            <p:ph type="sldNum" sz="quarter" idx="12"/>
          </p:nvPr>
        </p:nvSpPr>
        <p:spPr>
          <a:ln/>
        </p:spPr>
        <p:txBody>
          <a:bodyPr/>
          <a:lstStyle>
            <a:lvl1pPr>
              <a:defRPr/>
            </a:lvl1pPr>
          </a:lstStyle>
          <a:p>
            <a:fld id="{5A7A4B44-5303-478A-BE41-AEF003B52308}" type="slidenum">
              <a:rPr lang="en-US" altLang="ja-JP"/>
              <a:pPr/>
              <a:t>‹#›</a:t>
            </a:fld>
            <a:endParaRPr lang="en-US" altLang="ja-JP"/>
          </a:p>
        </p:txBody>
      </p:sp>
    </p:spTree>
    <p:extLst>
      <p:ext uri="{BB962C8B-B14F-4D97-AF65-F5344CB8AC3E}">
        <p14:creationId xmlns:p14="http://schemas.microsoft.com/office/powerpoint/2010/main" val="5513274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13BA4618-C990-4EB6-A3A4-4D43FD952813}"/>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3" name="Rectangle 5">
            <a:extLst>
              <a:ext uri="{FF2B5EF4-FFF2-40B4-BE49-F238E27FC236}">
                <a16:creationId xmlns:a16="http://schemas.microsoft.com/office/drawing/2014/main" id="{3E4C5B7A-DF05-4462-B57B-5594667E0CE6}"/>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a:extLst>
              <a:ext uri="{FF2B5EF4-FFF2-40B4-BE49-F238E27FC236}">
                <a16:creationId xmlns:a16="http://schemas.microsoft.com/office/drawing/2014/main" id="{DAFAAC81-CFC5-4D30-8971-B4FA2E8D234D}"/>
              </a:ext>
            </a:extLst>
          </p:cNvPr>
          <p:cNvSpPr>
            <a:spLocks noGrp="1" noChangeArrowheads="1"/>
          </p:cNvSpPr>
          <p:nvPr>
            <p:ph type="sldNum" sz="quarter" idx="12"/>
          </p:nvPr>
        </p:nvSpPr>
        <p:spPr>
          <a:ln/>
        </p:spPr>
        <p:txBody>
          <a:bodyPr/>
          <a:lstStyle>
            <a:lvl1pPr>
              <a:defRPr/>
            </a:lvl1pPr>
          </a:lstStyle>
          <a:p>
            <a:fld id="{89B17C87-D374-4DD7-90AA-5AE44D349402}" type="slidenum">
              <a:rPr lang="en-US" altLang="ja-JP"/>
              <a:pPr/>
              <a:t>‹#›</a:t>
            </a:fld>
            <a:endParaRPr lang="en-US" altLang="ja-JP"/>
          </a:p>
        </p:txBody>
      </p:sp>
    </p:spTree>
    <p:extLst>
      <p:ext uri="{BB962C8B-B14F-4D97-AF65-F5344CB8AC3E}">
        <p14:creationId xmlns:p14="http://schemas.microsoft.com/office/powerpoint/2010/main" val="1336525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4">
            <a:extLst>
              <a:ext uri="{FF2B5EF4-FFF2-40B4-BE49-F238E27FC236}">
                <a16:creationId xmlns:a16="http://schemas.microsoft.com/office/drawing/2014/main" id="{0E065A94-ED15-4C52-B4B8-E9F5DF3D87D4}"/>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a:extLst>
              <a:ext uri="{FF2B5EF4-FFF2-40B4-BE49-F238E27FC236}">
                <a16:creationId xmlns:a16="http://schemas.microsoft.com/office/drawing/2014/main" id="{FABC8C93-E7C8-4573-9C50-1AC691CBE619}"/>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a:extLst>
              <a:ext uri="{FF2B5EF4-FFF2-40B4-BE49-F238E27FC236}">
                <a16:creationId xmlns:a16="http://schemas.microsoft.com/office/drawing/2014/main" id="{B93DDFCE-02A3-493F-90F3-92729BDB271B}"/>
              </a:ext>
            </a:extLst>
          </p:cNvPr>
          <p:cNvSpPr>
            <a:spLocks noGrp="1" noChangeArrowheads="1"/>
          </p:cNvSpPr>
          <p:nvPr>
            <p:ph type="sldNum" sz="quarter" idx="12"/>
          </p:nvPr>
        </p:nvSpPr>
        <p:spPr>
          <a:ln/>
        </p:spPr>
        <p:txBody>
          <a:bodyPr/>
          <a:lstStyle>
            <a:lvl1pPr>
              <a:defRPr/>
            </a:lvl1pPr>
          </a:lstStyle>
          <a:p>
            <a:fld id="{BC235491-68B7-4FA8-BD7C-2251CDA2251E}" type="slidenum">
              <a:rPr lang="en-US" altLang="ja-JP"/>
              <a:pPr/>
              <a:t>‹#›</a:t>
            </a:fld>
            <a:endParaRPr lang="en-US" altLang="ja-JP"/>
          </a:p>
        </p:txBody>
      </p:sp>
    </p:spTree>
    <p:extLst>
      <p:ext uri="{BB962C8B-B14F-4D97-AF65-F5344CB8AC3E}">
        <p14:creationId xmlns:p14="http://schemas.microsoft.com/office/powerpoint/2010/main" val="2962855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4">
            <a:extLst>
              <a:ext uri="{FF2B5EF4-FFF2-40B4-BE49-F238E27FC236}">
                <a16:creationId xmlns:a16="http://schemas.microsoft.com/office/drawing/2014/main" id="{96CD81C5-9EE1-47CB-925F-858E40FE312D}"/>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a:extLst>
              <a:ext uri="{FF2B5EF4-FFF2-40B4-BE49-F238E27FC236}">
                <a16:creationId xmlns:a16="http://schemas.microsoft.com/office/drawing/2014/main" id="{E2CCC899-C2A0-4581-9729-814EE9EC5FB0}"/>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a:extLst>
              <a:ext uri="{FF2B5EF4-FFF2-40B4-BE49-F238E27FC236}">
                <a16:creationId xmlns:a16="http://schemas.microsoft.com/office/drawing/2014/main" id="{A702EC2B-4C91-40AC-9E24-EE9E0DA01F50}"/>
              </a:ext>
            </a:extLst>
          </p:cNvPr>
          <p:cNvSpPr>
            <a:spLocks noGrp="1" noChangeArrowheads="1"/>
          </p:cNvSpPr>
          <p:nvPr>
            <p:ph type="sldNum" sz="quarter" idx="12"/>
          </p:nvPr>
        </p:nvSpPr>
        <p:spPr>
          <a:ln/>
        </p:spPr>
        <p:txBody>
          <a:bodyPr/>
          <a:lstStyle>
            <a:lvl1pPr>
              <a:defRPr/>
            </a:lvl1pPr>
          </a:lstStyle>
          <a:p>
            <a:fld id="{2C2D699C-3D8F-417F-9351-94D60531168C}" type="slidenum">
              <a:rPr lang="en-US" altLang="ja-JP"/>
              <a:pPr/>
              <a:t>‹#›</a:t>
            </a:fld>
            <a:endParaRPr lang="en-US" altLang="ja-JP"/>
          </a:p>
        </p:txBody>
      </p:sp>
    </p:spTree>
    <p:extLst>
      <p:ext uri="{BB962C8B-B14F-4D97-AF65-F5344CB8AC3E}">
        <p14:creationId xmlns:p14="http://schemas.microsoft.com/office/powerpoint/2010/main" val="18826688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65565553-4FE8-45CB-95BC-387523D2C61E}"/>
              </a:ext>
            </a:extLst>
          </p:cNvPr>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3">
            <a:extLst>
              <a:ext uri="{FF2B5EF4-FFF2-40B4-BE49-F238E27FC236}">
                <a16:creationId xmlns:a16="http://schemas.microsoft.com/office/drawing/2014/main" id="{6D9D4B53-01A9-4E9F-8778-AD480DCED238}"/>
              </a:ext>
            </a:extLst>
          </p:cNvPr>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7412" name="Rectangle 4">
            <a:extLst>
              <a:ext uri="{FF2B5EF4-FFF2-40B4-BE49-F238E27FC236}">
                <a16:creationId xmlns:a16="http://schemas.microsoft.com/office/drawing/2014/main" id="{D7CE44E2-980B-4957-B7C5-6526CD70077D}"/>
              </a:ext>
            </a:extLst>
          </p:cNvPr>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vl1pPr>
          </a:lstStyle>
          <a:p>
            <a:pPr>
              <a:defRPr/>
            </a:pPr>
            <a:endParaRPr lang="en-US" altLang="ja-JP"/>
          </a:p>
        </p:txBody>
      </p:sp>
      <p:sp>
        <p:nvSpPr>
          <p:cNvPr id="17413" name="Rectangle 5">
            <a:extLst>
              <a:ext uri="{FF2B5EF4-FFF2-40B4-BE49-F238E27FC236}">
                <a16:creationId xmlns:a16="http://schemas.microsoft.com/office/drawing/2014/main" id="{D03085FE-D7FA-46C9-AA0B-636030D58093}"/>
              </a:ext>
            </a:extLst>
          </p:cNvPr>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vl1pPr>
          </a:lstStyle>
          <a:p>
            <a:pPr>
              <a:defRPr/>
            </a:pPr>
            <a:endParaRPr lang="en-US" altLang="ja-JP"/>
          </a:p>
        </p:txBody>
      </p:sp>
      <p:sp>
        <p:nvSpPr>
          <p:cNvPr id="17414" name="Rectangle 6">
            <a:extLst>
              <a:ext uri="{FF2B5EF4-FFF2-40B4-BE49-F238E27FC236}">
                <a16:creationId xmlns:a16="http://schemas.microsoft.com/office/drawing/2014/main" id="{DCC0155D-68C4-48DB-8025-33C5F011EA54}"/>
              </a:ext>
            </a:extLst>
          </p:cNvPr>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vl1pPr>
          </a:lstStyle>
          <a:p>
            <a:fld id="{37EEE621-D5B4-495F-8958-79390088BF8B}" type="slidenum">
              <a:rPr lang="en-US" altLang="ja-JP"/>
              <a:pPr/>
              <a:t>‹#›</a:t>
            </a:fld>
            <a:endParaRPr lang="en-US" altLang="ja-JP"/>
          </a:p>
        </p:txBody>
      </p:sp>
    </p:spTree>
  </p:cSld>
  <p:clrMap bg1="dk2" tx1="lt1" bg2="dk1" tx2="lt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 id="2147483663" r:id="rId12"/>
  </p:sldLayoutIdLst>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pitchFamily="34"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pitchFamily="34"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pitchFamily="34"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pitchFamily="34" charset="0"/>
          <a:ea typeface="ＭＳ Ｐゴシック" pitchFamily="50" charset="-128"/>
        </a:defRPr>
      </a:lvl5pPr>
      <a:lvl6pPr marL="457200" algn="ctr" rtl="0" fontAlgn="base">
        <a:spcBef>
          <a:spcPct val="0"/>
        </a:spcBef>
        <a:spcAft>
          <a:spcPct val="0"/>
        </a:spcAft>
        <a:defRPr kumimoji="1" sz="4400">
          <a:solidFill>
            <a:schemeClr val="tx2"/>
          </a:solidFill>
          <a:latin typeface="Arial" pitchFamily="34" charset="0"/>
          <a:ea typeface="ＭＳ Ｐゴシック" pitchFamily="50" charset="-128"/>
        </a:defRPr>
      </a:lvl6pPr>
      <a:lvl7pPr marL="914400" algn="ctr" rtl="0" fontAlgn="base">
        <a:spcBef>
          <a:spcPct val="0"/>
        </a:spcBef>
        <a:spcAft>
          <a:spcPct val="0"/>
        </a:spcAft>
        <a:defRPr kumimoji="1" sz="4400">
          <a:solidFill>
            <a:schemeClr val="tx2"/>
          </a:solidFill>
          <a:latin typeface="Arial" pitchFamily="34" charset="0"/>
          <a:ea typeface="ＭＳ Ｐゴシック" pitchFamily="50" charset="-128"/>
        </a:defRPr>
      </a:lvl7pPr>
      <a:lvl8pPr marL="1371600" algn="ctr" rtl="0" fontAlgn="base">
        <a:spcBef>
          <a:spcPct val="0"/>
        </a:spcBef>
        <a:spcAft>
          <a:spcPct val="0"/>
        </a:spcAft>
        <a:defRPr kumimoji="1" sz="4400">
          <a:solidFill>
            <a:schemeClr val="tx2"/>
          </a:solidFill>
          <a:latin typeface="Arial" pitchFamily="34" charset="0"/>
          <a:ea typeface="ＭＳ Ｐゴシック" pitchFamily="50" charset="-128"/>
        </a:defRPr>
      </a:lvl8pPr>
      <a:lvl9pPr marL="1828800" algn="ctr" rtl="0" fontAlgn="base">
        <a:spcBef>
          <a:spcPct val="0"/>
        </a:spcBef>
        <a:spcAft>
          <a:spcPct val="0"/>
        </a:spcAft>
        <a:defRPr kumimoji="1" sz="4400">
          <a:solidFill>
            <a:schemeClr val="tx2"/>
          </a:solidFill>
          <a:latin typeface="Arial" pitchFamily="34" charset="0"/>
          <a:ea typeface="ＭＳ Ｐゴシック" pitchFamily="50" charset="-128"/>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596C3E63-16E1-4BA5-885E-B29440452241}"/>
              </a:ext>
            </a:extLst>
          </p:cNvPr>
          <p:cNvSpPr>
            <a:spLocks noGrp="1" noChangeArrowheads="1"/>
          </p:cNvSpPr>
          <p:nvPr>
            <p:ph type="ctrTitle"/>
          </p:nvPr>
        </p:nvSpPr>
        <p:spPr>
          <a:xfrm>
            <a:off x="685800" y="2130425"/>
            <a:ext cx="7772400" cy="735013"/>
          </a:xfrm>
        </p:spPr>
        <p:txBody>
          <a:bodyPr/>
          <a:lstStyle/>
          <a:p>
            <a:pPr eaLnBrk="1" hangingPunct="1"/>
            <a:r>
              <a:rPr lang="ja-JP" altLang="en-US" sz="4000">
                <a:solidFill>
                  <a:schemeClr val="tx1"/>
                </a:solidFill>
              </a:rPr>
              <a:t>用語について </a:t>
            </a:r>
            <a:r>
              <a:rPr lang="en-US" altLang="ja-JP" sz="4000">
                <a:solidFill>
                  <a:schemeClr val="tx1"/>
                </a:solidFill>
              </a:rPr>
              <a:t>PartⅡ</a:t>
            </a:r>
          </a:p>
        </p:txBody>
      </p:sp>
      <p:sp>
        <p:nvSpPr>
          <p:cNvPr id="2051" name="Text Box 6">
            <a:extLst>
              <a:ext uri="{FF2B5EF4-FFF2-40B4-BE49-F238E27FC236}">
                <a16:creationId xmlns:a16="http://schemas.microsoft.com/office/drawing/2014/main" id="{0BC2A755-592D-4A76-AC31-62CF78F3CF4A}"/>
              </a:ext>
            </a:extLst>
          </p:cNvPr>
          <p:cNvSpPr txBox="1">
            <a:spLocks noChangeArrowheads="1"/>
          </p:cNvSpPr>
          <p:nvPr/>
        </p:nvSpPr>
        <p:spPr bwMode="auto">
          <a:xfrm>
            <a:off x="323850" y="2852738"/>
            <a:ext cx="84963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3600">
                <a:latin typeface="Tahoma" panose="020B0604030504040204" pitchFamily="34" charset="0"/>
              </a:rPr>
              <a:t>(</a:t>
            </a:r>
            <a:r>
              <a:rPr lang="en-US" altLang="ja-JP" sz="3600"/>
              <a:t>JIS Z 8103</a:t>
            </a:r>
            <a:r>
              <a:rPr lang="ja-JP" altLang="en-US" sz="3600"/>
              <a:t>　「計測用語」</a:t>
            </a:r>
            <a:r>
              <a:rPr lang="ja-JP" altLang="en-US" sz="3600">
                <a:latin typeface="Tahoma" panose="020B0604030504040204" pitchFamily="34" charset="0"/>
              </a:rPr>
              <a:t>の抜粋</a:t>
            </a:r>
            <a:r>
              <a:rPr lang="en-US" altLang="ja-JP" sz="3600">
                <a:latin typeface="Tahoma" panose="020B0604030504040204" pitchFamily="34" charset="0"/>
              </a:rPr>
              <a:t>)</a:t>
            </a:r>
          </a:p>
        </p:txBody>
      </p:sp>
      <p:sp>
        <p:nvSpPr>
          <p:cNvPr id="2052" name="Text Box 4">
            <a:extLst>
              <a:ext uri="{FF2B5EF4-FFF2-40B4-BE49-F238E27FC236}">
                <a16:creationId xmlns:a16="http://schemas.microsoft.com/office/drawing/2014/main" id="{7E3B7D53-7D64-472C-A102-E6CEAC0E1C76}"/>
              </a:ext>
            </a:extLst>
          </p:cNvPr>
          <p:cNvSpPr txBox="1">
            <a:spLocks noChangeArrowheads="1"/>
          </p:cNvSpPr>
          <p:nvPr/>
        </p:nvSpPr>
        <p:spPr bwMode="auto">
          <a:xfrm>
            <a:off x="3708400" y="5911850"/>
            <a:ext cx="5435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latin typeface="Tahoma" panose="020B0604030504040204" pitchFamily="34" charset="0"/>
              </a:rPr>
              <a:t>制作</a:t>
            </a:r>
            <a:r>
              <a:rPr lang="ja-JP" altLang="en-US" sz="1800">
                <a:latin typeface="Tahoma" panose="020B0604030504040204" pitchFamily="34" charset="0"/>
                <a:sym typeface="Wingdings" panose="05000000000000000000" pitchFamily="2" charset="2"/>
              </a:rPr>
              <a:t>：</a:t>
            </a:r>
            <a:r>
              <a:rPr lang="ja-JP" altLang="en-US" sz="1800">
                <a:latin typeface="Tahoma" panose="020B0604030504040204" pitchFamily="34" charset="0"/>
              </a:rPr>
              <a:t>産業技術総合研究所</a:t>
            </a:r>
            <a:r>
              <a:rPr lang="ja-JP" altLang="en-US" sz="1400">
                <a:latin typeface="Tahoma" panose="020B0604030504040204" pitchFamily="34" charset="0"/>
              </a:rPr>
              <a:t>　</a:t>
            </a:r>
            <a:r>
              <a:rPr lang="ja-JP" altLang="en-US" sz="1800">
                <a:latin typeface="Tahoma" panose="020B0604030504040204" pitchFamily="34" charset="0"/>
              </a:rPr>
              <a:t>計量標準総合センター</a:t>
            </a:r>
            <a:endParaRPr lang="en-US" altLang="ja-JP" sz="1800">
              <a:latin typeface="Tahoma" panose="020B0604030504040204" pitchFamily="34" charset="0"/>
            </a:endParaRPr>
          </a:p>
          <a:p>
            <a:pPr algn="r" eaLnBrk="1" hangingPunct="1">
              <a:spcBef>
                <a:spcPct val="0"/>
              </a:spcBef>
              <a:buFontTx/>
              <a:buNone/>
            </a:pPr>
            <a:r>
              <a:rPr lang="ja-JP" altLang="en-US" sz="1800">
                <a:latin typeface="Tahoma" panose="020B0604030504040204" pitchFamily="34" charset="0"/>
              </a:rPr>
              <a:t>田中秀幸</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E5354B1B-C3CD-4804-85C7-0F19B8FA0368}"/>
              </a:ext>
            </a:extLst>
          </p:cNvPr>
          <p:cNvSpPr>
            <a:spLocks noGrp="1" noChangeArrowheads="1"/>
          </p:cNvSpPr>
          <p:nvPr>
            <p:ph type="title"/>
          </p:nvPr>
        </p:nvSpPr>
        <p:spPr/>
        <p:txBody>
          <a:bodyPr/>
          <a:lstStyle/>
          <a:p>
            <a:pPr eaLnBrk="1" hangingPunct="1"/>
            <a:r>
              <a:rPr lang="ja-JP" altLang="en-US">
                <a:solidFill>
                  <a:schemeClr val="tx1"/>
                </a:solidFill>
              </a:rPr>
              <a:t>不確かさに関する用語</a:t>
            </a:r>
          </a:p>
        </p:txBody>
      </p:sp>
      <p:sp>
        <p:nvSpPr>
          <p:cNvPr id="4" name="Rectangle 2">
            <a:extLst>
              <a:ext uri="{FF2B5EF4-FFF2-40B4-BE49-F238E27FC236}">
                <a16:creationId xmlns:a16="http://schemas.microsoft.com/office/drawing/2014/main" id="{823E88A6-6C4A-4BC8-9749-88E06197B55D}"/>
              </a:ext>
            </a:extLst>
          </p:cNvPr>
          <p:cNvSpPr txBox="1">
            <a:spLocks noChangeArrowheads="1"/>
          </p:cNvSpPr>
          <p:nvPr/>
        </p:nvSpPr>
        <p:spPr>
          <a:xfrm>
            <a:off x="395288" y="1306513"/>
            <a:ext cx="8640762" cy="5146675"/>
          </a:xfrm>
          <a:prstGeom prst="rect">
            <a:avLst/>
          </a:prstGeom>
        </p:spPr>
        <p:txBody>
          <a:bodyPr/>
          <a:lstStyle/>
          <a:p>
            <a:pPr defTabSz="357188">
              <a:lnSpc>
                <a:spcPts val="3300"/>
              </a:lnSpc>
              <a:spcBef>
                <a:spcPts val="400"/>
              </a:spcBef>
              <a:defRPr/>
            </a:pPr>
            <a:r>
              <a:rPr lang="en-US" altLang="ja-JP" sz="2800" kern="0" dirty="0"/>
              <a:t>【</a:t>
            </a:r>
            <a:r>
              <a:rPr lang="ja-JP" altLang="en-US" sz="2800" kern="0" dirty="0">
                <a:latin typeface="Arial" charset="0"/>
              </a:rPr>
              <a:t>標準不確かさ</a:t>
            </a:r>
            <a:r>
              <a:rPr lang="en-US" altLang="ja-JP" sz="2800" kern="0" dirty="0"/>
              <a:t>】</a:t>
            </a:r>
          </a:p>
          <a:p>
            <a:pPr defTabSz="357188">
              <a:lnSpc>
                <a:spcPts val="3300"/>
              </a:lnSpc>
              <a:spcBef>
                <a:spcPts val="400"/>
              </a:spcBef>
              <a:defRPr/>
            </a:pPr>
            <a:r>
              <a:rPr lang="ja-JP" altLang="en-US" sz="2800" kern="0" dirty="0">
                <a:latin typeface="Arial" charset="0"/>
              </a:rPr>
              <a:t>　</a:t>
            </a:r>
            <a:r>
              <a:rPr lang="ja-JP" altLang="en-US" sz="2800" dirty="0"/>
              <a:t>標準偏差として表した不確かさ。</a:t>
            </a:r>
            <a:endParaRPr lang="en-US" altLang="ja-JP" sz="2800" kern="0" dirty="0">
              <a:latin typeface="Arial" charset="0"/>
            </a:endParaRPr>
          </a:p>
          <a:p>
            <a:pPr defTabSz="357188">
              <a:lnSpc>
                <a:spcPts val="3300"/>
              </a:lnSpc>
              <a:spcBef>
                <a:spcPts val="400"/>
              </a:spcBef>
              <a:defRPr/>
            </a:pPr>
            <a:endParaRPr lang="en-US" altLang="ja-JP" sz="2800" kern="0" dirty="0"/>
          </a:p>
          <a:p>
            <a:pPr defTabSz="357188">
              <a:lnSpc>
                <a:spcPts val="3300"/>
              </a:lnSpc>
              <a:spcBef>
                <a:spcPts val="400"/>
              </a:spcBef>
              <a:defRPr/>
            </a:pPr>
            <a:r>
              <a:rPr lang="en-US" altLang="ja-JP" sz="2800" kern="0" dirty="0"/>
              <a:t>【</a:t>
            </a:r>
            <a:r>
              <a:rPr lang="ja-JP" altLang="en-US" sz="2800" dirty="0"/>
              <a:t>合成標準不確かさ</a:t>
            </a:r>
            <a:r>
              <a:rPr lang="en-US" altLang="ja-JP" sz="2800" kern="0" dirty="0"/>
              <a:t>】</a:t>
            </a:r>
          </a:p>
          <a:p>
            <a:pPr defTabSz="357188">
              <a:lnSpc>
                <a:spcPts val="3300"/>
              </a:lnSpc>
              <a:spcBef>
                <a:spcPts val="400"/>
              </a:spcBef>
              <a:defRPr/>
            </a:pPr>
            <a:r>
              <a:rPr lang="ja-JP" altLang="en-US" sz="2800" dirty="0"/>
              <a:t>　測定モデルの入力量に付随する個々の標準不確かさを用いて得られる標準不確かさ。</a:t>
            </a:r>
            <a:endParaRPr lang="en-US" altLang="ja-JP" sz="2800" kern="0" dirty="0"/>
          </a:p>
          <a:p>
            <a:pPr defTabSz="357188">
              <a:lnSpc>
                <a:spcPts val="3300"/>
              </a:lnSpc>
              <a:spcBef>
                <a:spcPts val="400"/>
              </a:spcBef>
              <a:defRPr/>
            </a:pPr>
            <a:endParaRPr lang="en-US" altLang="ja-JP" sz="2800" kern="0" dirty="0"/>
          </a:p>
          <a:p>
            <a:pPr defTabSz="357188">
              <a:lnSpc>
                <a:spcPts val="3300"/>
              </a:lnSpc>
              <a:spcBef>
                <a:spcPts val="400"/>
              </a:spcBef>
              <a:defRPr/>
            </a:pPr>
            <a:r>
              <a:rPr lang="en-US" altLang="ja-JP" sz="2800" kern="0" dirty="0"/>
              <a:t>【</a:t>
            </a:r>
            <a:r>
              <a:rPr lang="ja-JP" altLang="en-US" sz="2800" kern="0" dirty="0"/>
              <a:t>拡張不確かさ</a:t>
            </a:r>
            <a:r>
              <a:rPr lang="en-US" altLang="ja-JP" sz="2800" kern="0" dirty="0"/>
              <a:t>】</a:t>
            </a:r>
          </a:p>
          <a:p>
            <a:pPr defTabSz="357188">
              <a:lnSpc>
                <a:spcPts val="3300"/>
              </a:lnSpc>
              <a:spcBef>
                <a:spcPts val="400"/>
              </a:spcBef>
              <a:defRPr/>
            </a:pPr>
            <a:r>
              <a:rPr lang="ja-JP" altLang="en-US" sz="2800" kern="0" dirty="0"/>
              <a:t>　測定結果について、合理的に測定対象量に結び付けられ得る値の分布の大部分を含むと期待する区間を定める不確かさ。</a:t>
            </a:r>
          </a:p>
          <a:p>
            <a:pPr defTabSz="357188">
              <a:lnSpc>
                <a:spcPts val="3300"/>
              </a:lnSpc>
              <a:spcBef>
                <a:spcPts val="400"/>
              </a:spcBef>
              <a:defRPr/>
            </a:pPr>
            <a:endParaRPr lang="en-US" altLang="ja-JP" sz="2800" kern="0" dirty="0"/>
          </a:p>
          <a:p>
            <a:pPr defTabSz="357188">
              <a:lnSpc>
                <a:spcPts val="3300"/>
              </a:lnSpc>
              <a:spcBef>
                <a:spcPts val="400"/>
              </a:spcBef>
              <a:defRPr/>
            </a:pPr>
            <a:endParaRPr lang="en-US" altLang="ja-JP" sz="2800" kern="0" dirty="0">
              <a:latin typeface="Arial"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9D4343E5-DD7C-460F-BD62-A3737D27B5A3}"/>
              </a:ext>
            </a:extLst>
          </p:cNvPr>
          <p:cNvSpPr>
            <a:spLocks noGrp="1" noChangeArrowheads="1"/>
          </p:cNvSpPr>
          <p:nvPr>
            <p:ph type="title"/>
          </p:nvPr>
        </p:nvSpPr>
        <p:spPr/>
        <p:txBody>
          <a:bodyPr/>
          <a:lstStyle/>
          <a:p>
            <a:pPr eaLnBrk="1" hangingPunct="1"/>
            <a:r>
              <a:rPr lang="ja-JP" altLang="en-US">
                <a:solidFill>
                  <a:schemeClr val="tx1"/>
                </a:solidFill>
              </a:rPr>
              <a:t>不確かさに関する用語</a:t>
            </a:r>
          </a:p>
        </p:txBody>
      </p:sp>
      <p:sp>
        <p:nvSpPr>
          <p:cNvPr id="4" name="Rectangle 2">
            <a:extLst>
              <a:ext uri="{FF2B5EF4-FFF2-40B4-BE49-F238E27FC236}">
                <a16:creationId xmlns:a16="http://schemas.microsoft.com/office/drawing/2014/main" id="{45D393C3-05B9-47F4-973A-B8797F17FCA0}"/>
              </a:ext>
            </a:extLst>
          </p:cNvPr>
          <p:cNvSpPr txBox="1">
            <a:spLocks noChangeArrowheads="1"/>
          </p:cNvSpPr>
          <p:nvPr/>
        </p:nvSpPr>
        <p:spPr>
          <a:xfrm>
            <a:off x="395288" y="1773238"/>
            <a:ext cx="8353425" cy="3562350"/>
          </a:xfrm>
          <a:prstGeom prst="rect">
            <a:avLst/>
          </a:prstGeom>
        </p:spPr>
        <p:txBody>
          <a:bodyPr/>
          <a:lstStyle/>
          <a:p>
            <a:pPr marL="712788" indent="-712788" defTabSz="357188">
              <a:lnSpc>
                <a:spcPts val="3300"/>
              </a:lnSpc>
              <a:spcBef>
                <a:spcPts val="400"/>
              </a:spcBef>
              <a:defRPr/>
            </a:pPr>
            <a:r>
              <a:rPr lang="en-US" altLang="ja-JP" sz="2800" kern="0" dirty="0"/>
              <a:t>【</a:t>
            </a:r>
            <a:r>
              <a:rPr lang="ja-JP" altLang="en-US" sz="2800" kern="0" dirty="0"/>
              <a:t>（測定モデルの）入力量</a:t>
            </a:r>
            <a:r>
              <a:rPr lang="en-US" altLang="ja-JP" sz="2800" kern="0" dirty="0"/>
              <a:t>】</a:t>
            </a:r>
          </a:p>
          <a:p>
            <a:pPr defTabSz="357188">
              <a:lnSpc>
                <a:spcPts val="3300"/>
              </a:lnSpc>
              <a:spcBef>
                <a:spcPts val="400"/>
              </a:spcBef>
              <a:defRPr/>
            </a:pPr>
            <a:r>
              <a:rPr lang="ja-JP" altLang="en-US" sz="2800" kern="0" dirty="0"/>
              <a:t>　測定対象量の値を計算するために、測定しなければならない量又は別の方法で値を得ることができる量。</a:t>
            </a:r>
            <a:endParaRPr lang="en-US" altLang="ja-JP" sz="2800" kern="0" dirty="0"/>
          </a:p>
          <a:p>
            <a:pPr defTabSz="357188">
              <a:lnSpc>
                <a:spcPts val="3300"/>
              </a:lnSpc>
              <a:spcBef>
                <a:spcPts val="400"/>
              </a:spcBef>
              <a:defRPr/>
            </a:pPr>
            <a:r>
              <a:rPr lang="ja-JP" altLang="en-US" sz="2800" kern="0" dirty="0"/>
              <a:t>　</a:t>
            </a:r>
          </a:p>
          <a:p>
            <a:pPr defTabSz="357188">
              <a:lnSpc>
                <a:spcPts val="3300"/>
              </a:lnSpc>
              <a:spcBef>
                <a:spcPts val="400"/>
              </a:spcBef>
              <a:defRPr/>
            </a:pPr>
            <a:r>
              <a:rPr lang="en-US" altLang="ja-JP" sz="2800" kern="0" dirty="0"/>
              <a:t>【</a:t>
            </a:r>
            <a:r>
              <a:rPr lang="ja-JP" altLang="en-US" sz="2800" dirty="0"/>
              <a:t>（測定モデルの）出力量</a:t>
            </a:r>
            <a:r>
              <a:rPr lang="en-US" altLang="ja-JP" sz="2800" kern="0" dirty="0"/>
              <a:t>】</a:t>
            </a:r>
          </a:p>
          <a:p>
            <a:pPr defTabSz="357188">
              <a:lnSpc>
                <a:spcPts val="3300"/>
              </a:lnSpc>
              <a:spcBef>
                <a:spcPts val="400"/>
              </a:spcBef>
              <a:defRPr/>
            </a:pPr>
            <a:r>
              <a:rPr lang="ja-JP" altLang="en-US" sz="2800" kern="0" dirty="0">
                <a:latin typeface="Arial" charset="0"/>
              </a:rPr>
              <a:t>　その</a:t>
            </a:r>
            <a:r>
              <a:rPr lang="ja-JP" altLang="en-US" sz="2800" dirty="0"/>
              <a:t>測定値が測定モデルの入力量の値を用いて計算される量。</a:t>
            </a:r>
            <a:r>
              <a:rPr lang="ja-JP" altLang="en-US" sz="2800" kern="0" dirty="0"/>
              <a:t>　</a:t>
            </a:r>
            <a:endParaRPr lang="en-US" altLang="ja-JP" sz="2800" kern="0" dirty="0">
              <a:latin typeface="Arial" charset="0"/>
            </a:endParaRPr>
          </a:p>
          <a:p>
            <a:pPr marL="712788" indent="-712788" defTabSz="357188">
              <a:lnSpc>
                <a:spcPts val="3300"/>
              </a:lnSpc>
              <a:spcBef>
                <a:spcPts val="400"/>
              </a:spcBef>
              <a:defRPr/>
            </a:pPr>
            <a:endParaRPr lang="en-US" altLang="ja-JP" sz="2800" kern="0" dirty="0"/>
          </a:p>
          <a:p>
            <a:pPr marL="712788" indent="-712788" defTabSz="357188">
              <a:lnSpc>
                <a:spcPts val="3300"/>
              </a:lnSpc>
              <a:spcBef>
                <a:spcPts val="400"/>
              </a:spcBef>
              <a:defRPr/>
            </a:pPr>
            <a:endParaRPr lang="en-US" altLang="ja-JP" sz="2800" kern="0" dirty="0"/>
          </a:p>
          <a:p>
            <a:pPr marL="712788" indent="-712788" defTabSz="357188">
              <a:lnSpc>
                <a:spcPts val="3300"/>
              </a:lnSpc>
              <a:spcBef>
                <a:spcPts val="400"/>
              </a:spcBef>
              <a:defRPr/>
            </a:pPr>
            <a:endParaRPr lang="en-US" altLang="ja-JP" sz="2800" kern="0" dirty="0">
              <a:latin typeface="Arial"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FC952182-3614-4233-BFB1-B7069E65542F}"/>
              </a:ext>
            </a:extLst>
          </p:cNvPr>
          <p:cNvSpPr>
            <a:spLocks noGrp="1" noChangeArrowheads="1"/>
          </p:cNvSpPr>
          <p:nvPr>
            <p:ph type="title"/>
          </p:nvPr>
        </p:nvSpPr>
        <p:spPr/>
        <p:txBody>
          <a:bodyPr/>
          <a:lstStyle/>
          <a:p>
            <a:pPr eaLnBrk="1" hangingPunct="1"/>
            <a:r>
              <a:rPr lang="ja-JP" altLang="en-US">
                <a:solidFill>
                  <a:schemeClr val="tx1"/>
                </a:solidFill>
              </a:rPr>
              <a:t>不確かさの表現</a:t>
            </a:r>
          </a:p>
        </p:txBody>
      </p:sp>
      <p:sp>
        <p:nvSpPr>
          <p:cNvPr id="5123" name="Rectangle 7">
            <a:extLst>
              <a:ext uri="{FF2B5EF4-FFF2-40B4-BE49-F238E27FC236}">
                <a16:creationId xmlns:a16="http://schemas.microsoft.com/office/drawing/2014/main" id="{57AA505E-ABF5-4809-A0B3-B2FD6FA4A471}"/>
              </a:ext>
            </a:extLst>
          </p:cNvPr>
          <p:cNvSpPr>
            <a:spLocks noChangeArrowheads="1"/>
          </p:cNvSpPr>
          <p:nvPr/>
        </p:nvSpPr>
        <p:spPr bwMode="auto">
          <a:xfrm>
            <a:off x="323850" y="1557338"/>
            <a:ext cx="2411413" cy="649287"/>
          </a:xfrm>
          <a:prstGeom prst="rect">
            <a:avLst/>
          </a:prstGeom>
          <a:solidFill>
            <a:srgbClr val="FFFFCC"/>
          </a:solidFill>
          <a:ln w="9525">
            <a:solidFill>
              <a:schemeClr val="bg2"/>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a:solidFill>
                  <a:schemeClr val="bg2"/>
                </a:solidFill>
              </a:rPr>
              <a:t>不確かさ要因</a:t>
            </a:r>
          </a:p>
        </p:txBody>
      </p:sp>
      <p:sp>
        <p:nvSpPr>
          <p:cNvPr id="5124" name="AutoShape 8">
            <a:extLst>
              <a:ext uri="{FF2B5EF4-FFF2-40B4-BE49-F238E27FC236}">
                <a16:creationId xmlns:a16="http://schemas.microsoft.com/office/drawing/2014/main" id="{B3D6A7F9-C316-4E56-91EA-495891A27444}"/>
              </a:ext>
            </a:extLst>
          </p:cNvPr>
          <p:cNvSpPr>
            <a:spLocks noChangeArrowheads="1"/>
          </p:cNvSpPr>
          <p:nvPr/>
        </p:nvSpPr>
        <p:spPr bwMode="auto">
          <a:xfrm>
            <a:off x="3563938" y="1916113"/>
            <a:ext cx="2016125" cy="431800"/>
          </a:xfrm>
          <a:prstGeom prst="rightArrow">
            <a:avLst>
              <a:gd name="adj1" fmla="val 50000"/>
              <a:gd name="adj2" fmla="val 116728"/>
            </a:avLst>
          </a:prstGeom>
          <a:solidFill>
            <a:srgbClr val="66FF66"/>
          </a:solidFill>
          <a:ln w="9525">
            <a:solidFill>
              <a:schemeClr val="tx1"/>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5125" name="WordArt 11">
            <a:extLst>
              <a:ext uri="{FF2B5EF4-FFF2-40B4-BE49-F238E27FC236}">
                <a16:creationId xmlns:a16="http://schemas.microsoft.com/office/drawing/2014/main" id="{9B578B1C-6318-4606-9592-C45D69DE3DEA}"/>
              </a:ext>
            </a:extLst>
          </p:cNvPr>
          <p:cNvSpPr>
            <a:spLocks noChangeArrowheads="1" noChangeShapeType="1" noTextEdit="1"/>
          </p:cNvSpPr>
          <p:nvPr/>
        </p:nvSpPr>
        <p:spPr bwMode="auto">
          <a:xfrm>
            <a:off x="5580063" y="2708275"/>
            <a:ext cx="2638425" cy="457200"/>
          </a:xfrm>
          <a:prstGeom prst="rect">
            <a:avLst/>
          </a:prstGeom>
        </p:spPr>
        <p:txBody>
          <a:bodyPr spcFirstLastPara="1" wrap="none" fromWordArt="1">
            <a:prstTxWarp prst="textArchUp">
              <a:avLst>
                <a:gd name="adj" fmla="val 10800004"/>
              </a:avLst>
            </a:prstTxWarp>
          </a:bodyPr>
          <a:lstStyle/>
          <a:p>
            <a:pPr algn="ctr"/>
            <a:r>
              <a:rPr lang="ja-JP" altLang="en-US" sz="3600" kern="10">
                <a:ln w="9525">
                  <a:solidFill>
                    <a:srgbClr val="FFFF00"/>
                  </a:solidFill>
                  <a:round/>
                  <a:headEnd/>
                  <a:tailEnd/>
                </a:ln>
                <a:solidFill>
                  <a:srgbClr val="FFFF00"/>
                </a:solidFill>
                <a:latin typeface="ＭＳ Ｐゴシック" panose="020B0600070205080204" pitchFamily="50" charset="-128"/>
              </a:rPr>
              <a:t>標準不確かさ</a:t>
            </a:r>
          </a:p>
        </p:txBody>
      </p:sp>
      <p:sp>
        <p:nvSpPr>
          <p:cNvPr id="5126" name="AutoShape 12">
            <a:extLst>
              <a:ext uri="{FF2B5EF4-FFF2-40B4-BE49-F238E27FC236}">
                <a16:creationId xmlns:a16="http://schemas.microsoft.com/office/drawing/2014/main" id="{979B18C9-669C-4AD0-90F5-205F01CCA4F9}"/>
              </a:ext>
            </a:extLst>
          </p:cNvPr>
          <p:cNvSpPr>
            <a:spLocks noChangeArrowheads="1"/>
          </p:cNvSpPr>
          <p:nvPr/>
        </p:nvSpPr>
        <p:spPr bwMode="auto">
          <a:xfrm>
            <a:off x="6443663" y="3068638"/>
            <a:ext cx="936625" cy="935037"/>
          </a:xfrm>
          <a:prstGeom prst="downArrow">
            <a:avLst>
              <a:gd name="adj1" fmla="val 50000"/>
              <a:gd name="adj2" fmla="val 25000"/>
            </a:avLst>
          </a:prstGeom>
          <a:solidFill>
            <a:srgbClr val="66FF66"/>
          </a:solidFill>
          <a:ln w="9525">
            <a:solidFill>
              <a:schemeClr val="tx1"/>
            </a:solidFill>
            <a:miter lim="800000"/>
            <a:headEnd/>
            <a:tailEnd/>
          </a:ln>
        </p:spPr>
        <p:txBody>
          <a:bodyPr vert="eaVert"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2400">
                <a:solidFill>
                  <a:srgbClr val="FF0000"/>
                </a:solidFill>
                <a:ea typeface="HG創英角ｺﾞｼｯｸUB" panose="020B0909000000000000" pitchFamily="49" charset="-128"/>
              </a:rPr>
              <a:t>合成</a:t>
            </a:r>
          </a:p>
        </p:txBody>
      </p:sp>
      <p:sp>
        <p:nvSpPr>
          <p:cNvPr id="5127" name="WordArt 13">
            <a:extLst>
              <a:ext uri="{FF2B5EF4-FFF2-40B4-BE49-F238E27FC236}">
                <a16:creationId xmlns:a16="http://schemas.microsoft.com/office/drawing/2014/main" id="{4185FCCE-C433-4544-99F8-00201D01A43F}"/>
              </a:ext>
            </a:extLst>
          </p:cNvPr>
          <p:cNvSpPr>
            <a:spLocks noChangeArrowheads="1" noChangeShapeType="1" noTextEdit="1"/>
          </p:cNvSpPr>
          <p:nvPr/>
        </p:nvSpPr>
        <p:spPr bwMode="auto">
          <a:xfrm>
            <a:off x="4932363" y="4365625"/>
            <a:ext cx="3552825" cy="457200"/>
          </a:xfrm>
          <a:prstGeom prst="rect">
            <a:avLst/>
          </a:prstGeom>
        </p:spPr>
        <p:txBody>
          <a:bodyPr spcFirstLastPara="1" wrap="none" fromWordArt="1">
            <a:prstTxWarp prst="textArchUp">
              <a:avLst>
                <a:gd name="adj" fmla="val 10800004"/>
              </a:avLst>
            </a:prstTxWarp>
          </a:bodyPr>
          <a:lstStyle/>
          <a:p>
            <a:pPr algn="ctr"/>
            <a:r>
              <a:rPr lang="ja-JP" altLang="en-US" sz="3600" kern="10">
                <a:ln w="9525">
                  <a:solidFill>
                    <a:srgbClr val="FFFF00"/>
                  </a:solidFill>
                  <a:round/>
                  <a:headEnd/>
                  <a:tailEnd/>
                </a:ln>
                <a:solidFill>
                  <a:srgbClr val="FFFF00"/>
                </a:solidFill>
                <a:latin typeface="ＭＳ Ｐゴシック" panose="020B0600070205080204" pitchFamily="50" charset="-128"/>
              </a:rPr>
              <a:t>合成標準不確かさ</a:t>
            </a:r>
          </a:p>
        </p:txBody>
      </p:sp>
      <p:sp>
        <p:nvSpPr>
          <p:cNvPr id="5128" name="AutoShape 15">
            <a:extLst>
              <a:ext uri="{FF2B5EF4-FFF2-40B4-BE49-F238E27FC236}">
                <a16:creationId xmlns:a16="http://schemas.microsoft.com/office/drawing/2014/main" id="{927BCF65-E69D-4EB3-99C8-4B818B421C03}"/>
              </a:ext>
            </a:extLst>
          </p:cNvPr>
          <p:cNvSpPr>
            <a:spLocks noChangeArrowheads="1"/>
          </p:cNvSpPr>
          <p:nvPr/>
        </p:nvSpPr>
        <p:spPr bwMode="auto">
          <a:xfrm rot="10800000">
            <a:off x="2124075" y="4248150"/>
            <a:ext cx="2447925" cy="1347788"/>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17694720 60000 65536"/>
              <a:gd name="T13" fmla="*/ 11796480 60000 65536"/>
              <a:gd name="T14" fmla="*/ 11796480 60000 65536"/>
              <a:gd name="T15" fmla="*/ 5898240 60000 65536"/>
              <a:gd name="T16" fmla="*/ 0 60000 65536"/>
              <a:gd name="T17" fmla="*/ 0 60000 65536"/>
              <a:gd name="T18" fmla="*/ 0 w 21600"/>
              <a:gd name="T19" fmla="*/ 15181 h 21600"/>
              <a:gd name="T20" fmla="*/ 18599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836" y="0"/>
                </a:moveTo>
                <a:lnTo>
                  <a:pt x="10071" y="6130"/>
                </a:lnTo>
                <a:lnTo>
                  <a:pt x="13072" y="6130"/>
                </a:lnTo>
                <a:lnTo>
                  <a:pt x="13072" y="15181"/>
                </a:lnTo>
                <a:lnTo>
                  <a:pt x="0" y="15181"/>
                </a:lnTo>
                <a:lnTo>
                  <a:pt x="0" y="21600"/>
                </a:lnTo>
                <a:lnTo>
                  <a:pt x="18599" y="21600"/>
                </a:lnTo>
                <a:lnTo>
                  <a:pt x="18599" y="6130"/>
                </a:lnTo>
                <a:lnTo>
                  <a:pt x="21600" y="6130"/>
                </a:lnTo>
                <a:lnTo>
                  <a:pt x="15836" y="0"/>
                </a:lnTo>
                <a:close/>
              </a:path>
            </a:pathLst>
          </a:custGeom>
          <a:solidFill>
            <a:srgbClr val="66FF66"/>
          </a:solidFill>
          <a:ln w="9525">
            <a:solidFill>
              <a:schemeClr val="tx1"/>
            </a:solidFill>
            <a:miter lim="800000"/>
            <a:headEnd/>
            <a:tailEnd/>
          </a:ln>
        </p:spPr>
        <p:txBody>
          <a:bodyPr rot="10800000" wrap="none" anchor="ctr"/>
          <a:lstStyle/>
          <a:p>
            <a:endParaRPr lang="ja-JP" altLang="en-US"/>
          </a:p>
        </p:txBody>
      </p:sp>
      <p:sp>
        <p:nvSpPr>
          <p:cNvPr id="5129" name="Text Box 17">
            <a:extLst>
              <a:ext uri="{FF2B5EF4-FFF2-40B4-BE49-F238E27FC236}">
                <a16:creationId xmlns:a16="http://schemas.microsoft.com/office/drawing/2014/main" id="{9D62D4B2-F629-4B71-95AA-C7BD55301DDE}"/>
              </a:ext>
            </a:extLst>
          </p:cNvPr>
          <p:cNvSpPr txBox="1">
            <a:spLocks noChangeArrowheads="1"/>
          </p:cNvSpPr>
          <p:nvPr/>
        </p:nvSpPr>
        <p:spPr bwMode="auto">
          <a:xfrm>
            <a:off x="4932363" y="5537200"/>
            <a:ext cx="4135437"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800">
                <a:solidFill>
                  <a:srgbClr val="FFFF00"/>
                </a:solidFill>
              </a:rPr>
              <a:t>一般的に校正証明書には</a:t>
            </a:r>
          </a:p>
          <a:p>
            <a:pPr eaLnBrk="1" hangingPunct="1">
              <a:spcBef>
                <a:spcPct val="0"/>
              </a:spcBef>
              <a:buFontTx/>
              <a:buNone/>
            </a:pPr>
            <a:r>
              <a:rPr lang="ja-JP" altLang="en-US" sz="2800">
                <a:solidFill>
                  <a:srgbClr val="FFFF00"/>
                </a:solidFill>
              </a:rPr>
              <a:t>拡張不確かさを記載する．</a:t>
            </a:r>
          </a:p>
        </p:txBody>
      </p:sp>
      <p:sp>
        <p:nvSpPr>
          <p:cNvPr id="5130" name="Text Box 18">
            <a:extLst>
              <a:ext uri="{FF2B5EF4-FFF2-40B4-BE49-F238E27FC236}">
                <a16:creationId xmlns:a16="http://schemas.microsoft.com/office/drawing/2014/main" id="{E7B67162-EB84-41E2-B5D9-A40A1B6A6C7C}"/>
              </a:ext>
            </a:extLst>
          </p:cNvPr>
          <p:cNvSpPr txBox="1">
            <a:spLocks noChangeArrowheads="1"/>
          </p:cNvSpPr>
          <p:nvPr/>
        </p:nvSpPr>
        <p:spPr bwMode="auto">
          <a:xfrm>
            <a:off x="971550" y="5589588"/>
            <a:ext cx="3698875" cy="823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4800">
                <a:latin typeface="Tahoma" panose="020B0604030504040204" pitchFamily="34" charset="0"/>
              </a:rPr>
              <a:t>拡張不確かさ</a:t>
            </a:r>
          </a:p>
        </p:txBody>
      </p:sp>
      <p:sp>
        <p:nvSpPr>
          <p:cNvPr id="5131" name="Text Box 21">
            <a:extLst>
              <a:ext uri="{FF2B5EF4-FFF2-40B4-BE49-F238E27FC236}">
                <a16:creationId xmlns:a16="http://schemas.microsoft.com/office/drawing/2014/main" id="{81814811-DA05-4868-A696-1C15A58EB3E6}"/>
              </a:ext>
            </a:extLst>
          </p:cNvPr>
          <p:cNvSpPr txBox="1">
            <a:spLocks noChangeArrowheads="1"/>
          </p:cNvSpPr>
          <p:nvPr/>
        </p:nvSpPr>
        <p:spPr bwMode="auto">
          <a:xfrm>
            <a:off x="5580063" y="1557338"/>
            <a:ext cx="3095625"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800">
                <a:latin typeface="Tahoma" panose="020B0604030504040204" pitchFamily="34" charset="0"/>
              </a:rPr>
              <a:t>これらの広がりを</a:t>
            </a:r>
            <a:r>
              <a:rPr lang="ja-JP" altLang="en-US" sz="2800">
                <a:solidFill>
                  <a:srgbClr val="FFFF00"/>
                </a:solidFill>
                <a:latin typeface="Tahoma" panose="020B0604030504040204" pitchFamily="34" charset="0"/>
              </a:rPr>
              <a:t>標準偏差</a:t>
            </a:r>
            <a:r>
              <a:rPr lang="ja-JP" altLang="en-US" sz="2800">
                <a:latin typeface="Tahoma" panose="020B0604030504040204" pitchFamily="34" charset="0"/>
              </a:rPr>
              <a:t>で表す．</a:t>
            </a:r>
          </a:p>
        </p:txBody>
      </p:sp>
      <p:sp>
        <p:nvSpPr>
          <p:cNvPr id="5132" name="Rectangle 23">
            <a:extLst>
              <a:ext uri="{FF2B5EF4-FFF2-40B4-BE49-F238E27FC236}">
                <a16:creationId xmlns:a16="http://schemas.microsoft.com/office/drawing/2014/main" id="{C1597851-2B75-49F1-9DF1-842C96555576}"/>
              </a:ext>
            </a:extLst>
          </p:cNvPr>
          <p:cNvSpPr>
            <a:spLocks noChangeArrowheads="1"/>
          </p:cNvSpPr>
          <p:nvPr/>
        </p:nvSpPr>
        <p:spPr bwMode="auto">
          <a:xfrm>
            <a:off x="539750" y="1773238"/>
            <a:ext cx="2411413" cy="649287"/>
          </a:xfrm>
          <a:prstGeom prst="rect">
            <a:avLst/>
          </a:prstGeom>
          <a:solidFill>
            <a:srgbClr val="FFFFCC"/>
          </a:solidFill>
          <a:ln w="9525">
            <a:solidFill>
              <a:schemeClr val="bg2"/>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a:solidFill>
                  <a:schemeClr val="bg2"/>
                </a:solidFill>
              </a:rPr>
              <a:t>不確かさ要因</a:t>
            </a:r>
          </a:p>
        </p:txBody>
      </p:sp>
      <p:sp>
        <p:nvSpPr>
          <p:cNvPr id="5133" name="Rectangle 24">
            <a:extLst>
              <a:ext uri="{FF2B5EF4-FFF2-40B4-BE49-F238E27FC236}">
                <a16:creationId xmlns:a16="http://schemas.microsoft.com/office/drawing/2014/main" id="{07358040-A2B1-465F-9458-A0EFC0F4FD85}"/>
              </a:ext>
            </a:extLst>
          </p:cNvPr>
          <p:cNvSpPr>
            <a:spLocks noChangeArrowheads="1"/>
          </p:cNvSpPr>
          <p:nvPr/>
        </p:nvSpPr>
        <p:spPr bwMode="auto">
          <a:xfrm>
            <a:off x="755650" y="1989138"/>
            <a:ext cx="2411413" cy="649287"/>
          </a:xfrm>
          <a:prstGeom prst="rect">
            <a:avLst/>
          </a:prstGeom>
          <a:solidFill>
            <a:srgbClr val="FFFFCC"/>
          </a:solidFill>
          <a:ln w="9525">
            <a:solidFill>
              <a:schemeClr val="bg2"/>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a:solidFill>
                  <a:schemeClr val="bg2"/>
                </a:solidFill>
              </a:rPr>
              <a:t>不確かさ要因</a:t>
            </a:r>
          </a:p>
        </p:txBody>
      </p:sp>
      <p:sp>
        <p:nvSpPr>
          <p:cNvPr id="5134" name="Rectangle 25">
            <a:extLst>
              <a:ext uri="{FF2B5EF4-FFF2-40B4-BE49-F238E27FC236}">
                <a16:creationId xmlns:a16="http://schemas.microsoft.com/office/drawing/2014/main" id="{572E19BC-7DDF-4067-A113-8196E5063711}"/>
              </a:ext>
            </a:extLst>
          </p:cNvPr>
          <p:cNvSpPr>
            <a:spLocks noChangeArrowheads="1"/>
          </p:cNvSpPr>
          <p:nvPr/>
        </p:nvSpPr>
        <p:spPr bwMode="auto">
          <a:xfrm>
            <a:off x="971550" y="2205038"/>
            <a:ext cx="2411413" cy="649287"/>
          </a:xfrm>
          <a:prstGeom prst="rect">
            <a:avLst/>
          </a:prstGeom>
          <a:solidFill>
            <a:srgbClr val="FFFFCC"/>
          </a:solidFill>
          <a:ln w="9525">
            <a:solidFill>
              <a:schemeClr val="bg2"/>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a:solidFill>
                  <a:schemeClr val="bg2"/>
                </a:solidFill>
              </a:rPr>
              <a:t>不確かさ要因</a:t>
            </a:r>
          </a:p>
        </p:txBody>
      </p:sp>
      <p:sp>
        <p:nvSpPr>
          <p:cNvPr id="5135" name="Rectangle 26">
            <a:extLst>
              <a:ext uri="{FF2B5EF4-FFF2-40B4-BE49-F238E27FC236}">
                <a16:creationId xmlns:a16="http://schemas.microsoft.com/office/drawing/2014/main" id="{3475F9E4-C945-4FB8-AB03-2D1ADE67A672}"/>
              </a:ext>
            </a:extLst>
          </p:cNvPr>
          <p:cNvSpPr>
            <a:spLocks noChangeArrowheads="1"/>
          </p:cNvSpPr>
          <p:nvPr/>
        </p:nvSpPr>
        <p:spPr bwMode="auto">
          <a:xfrm>
            <a:off x="1187450" y="2420938"/>
            <a:ext cx="2411413" cy="649287"/>
          </a:xfrm>
          <a:prstGeom prst="rect">
            <a:avLst/>
          </a:prstGeom>
          <a:solidFill>
            <a:srgbClr val="FFFFCC"/>
          </a:solidFill>
          <a:ln w="9525">
            <a:solidFill>
              <a:schemeClr val="bg2"/>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a:solidFill>
                  <a:schemeClr val="bg2"/>
                </a:solidFill>
              </a:rPr>
              <a:t>不確かさ要因</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D45FA484-F5D6-4927-85FB-4CD7C38ADB87}"/>
              </a:ext>
            </a:extLst>
          </p:cNvPr>
          <p:cNvSpPr>
            <a:spLocks noChangeArrowheads="1"/>
          </p:cNvSpPr>
          <p:nvPr/>
        </p:nvSpPr>
        <p:spPr bwMode="auto">
          <a:xfrm>
            <a:off x="457200" y="277813"/>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4400"/>
              <a:t>例：標準不確かさ</a:t>
            </a:r>
            <a:endParaRPr lang="en-US" altLang="ja-JP" sz="4400"/>
          </a:p>
          <a:p>
            <a:pPr algn="ctr" eaLnBrk="1" hangingPunct="1">
              <a:spcBef>
                <a:spcPct val="0"/>
              </a:spcBef>
              <a:buFontTx/>
              <a:buNone/>
            </a:pPr>
            <a:r>
              <a:rPr lang="ja-JP" altLang="en-US"/>
              <a:t>（ビールジョッキの体積）</a:t>
            </a:r>
          </a:p>
        </p:txBody>
      </p:sp>
      <p:sp>
        <p:nvSpPr>
          <p:cNvPr id="6147" name="Rectangle 3">
            <a:extLst>
              <a:ext uri="{FF2B5EF4-FFF2-40B4-BE49-F238E27FC236}">
                <a16:creationId xmlns:a16="http://schemas.microsoft.com/office/drawing/2014/main" id="{155BDAFC-9AA7-4E84-90B3-96D5B72FD837}"/>
              </a:ext>
            </a:extLst>
          </p:cNvPr>
          <p:cNvSpPr>
            <a:spLocks noChangeArrowheads="1"/>
          </p:cNvSpPr>
          <p:nvPr/>
        </p:nvSpPr>
        <p:spPr bwMode="auto">
          <a:xfrm>
            <a:off x="468313" y="2060575"/>
            <a:ext cx="8218487" cy="223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90000"/>
              </a:lnSpc>
            </a:pPr>
            <a:r>
              <a:rPr lang="ja-JP" altLang="en-US" sz="2800"/>
              <a:t>標準不確かさは，標準偏差で表されている．</a:t>
            </a:r>
          </a:p>
          <a:p>
            <a:pPr eaLnBrk="1" hangingPunct="1">
              <a:lnSpc>
                <a:spcPct val="90000"/>
              </a:lnSpc>
              <a:buFontTx/>
              <a:buNone/>
            </a:pPr>
            <a:endParaRPr lang="ja-JP" altLang="en-US" sz="2800"/>
          </a:p>
          <a:p>
            <a:pPr eaLnBrk="1" hangingPunct="1">
              <a:lnSpc>
                <a:spcPct val="90000"/>
              </a:lnSpc>
            </a:pPr>
            <a:r>
              <a:rPr lang="ja-JP" altLang="en-US" sz="2800"/>
              <a:t>このバジェットシートでは，「値」を「除数」で割ることによって，標準偏差を求めることが出来る．</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5905955B-FB4C-46F2-8341-D6C7B51DF8F8}"/>
              </a:ext>
            </a:extLst>
          </p:cNvPr>
          <p:cNvSpPr>
            <a:spLocks noGrp="1" noChangeArrowheads="1"/>
          </p:cNvSpPr>
          <p:nvPr>
            <p:ph type="title"/>
          </p:nvPr>
        </p:nvSpPr>
        <p:spPr/>
        <p:txBody>
          <a:bodyPr/>
          <a:lstStyle/>
          <a:p>
            <a:pPr eaLnBrk="1" hangingPunct="1"/>
            <a:r>
              <a:rPr lang="ja-JP" altLang="en-US">
                <a:solidFill>
                  <a:schemeClr val="tx1"/>
                </a:solidFill>
              </a:rPr>
              <a:t>バジェットシート</a:t>
            </a:r>
          </a:p>
        </p:txBody>
      </p:sp>
      <p:graphicFrame>
        <p:nvGraphicFramePr>
          <p:cNvPr id="5" name="Group 158">
            <a:extLst>
              <a:ext uri="{FF2B5EF4-FFF2-40B4-BE49-F238E27FC236}">
                <a16:creationId xmlns:a16="http://schemas.microsoft.com/office/drawing/2014/main" id="{7821B7CA-A04D-4FDD-8FBE-1FBA90990309}"/>
              </a:ext>
            </a:extLst>
          </p:cNvPr>
          <p:cNvGraphicFramePr>
            <a:graphicFrameLocks noGrp="1"/>
          </p:cNvGraphicFramePr>
          <p:nvPr>
            <p:extLst>
              <p:ext uri="{D42A27DB-BD31-4B8C-83A1-F6EECF244321}">
                <p14:modId xmlns:p14="http://schemas.microsoft.com/office/powerpoint/2010/main" val="1252618022"/>
              </p:ext>
            </p:extLst>
          </p:nvPr>
        </p:nvGraphicFramePr>
        <p:xfrm>
          <a:off x="107950" y="1484313"/>
          <a:ext cx="8928100" cy="4130675"/>
        </p:xfrm>
        <a:graphic>
          <a:graphicData uri="http://schemas.openxmlformats.org/drawingml/2006/table">
            <a:tbl>
              <a:tblPr/>
              <a:tblGrid>
                <a:gridCol w="719138">
                  <a:extLst>
                    <a:ext uri="{9D8B030D-6E8A-4147-A177-3AD203B41FA5}">
                      <a16:colId xmlns:a16="http://schemas.microsoft.com/office/drawing/2014/main" val="20000"/>
                    </a:ext>
                  </a:extLst>
                </a:gridCol>
                <a:gridCol w="1584325">
                  <a:extLst>
                    <a:ext uri="{9D8B030D-6E8A-4147-A177-3AD203B41FA5}">
                      <a16:colId xmlns:a16="http://schemas.microsoft.com/office/drawing/2014/main" val="20001"/>
                    </a:ext>
                  </a:extLst>
                </a:gridCol>
                <a:gridCol w="792162">
                  <a:extLst>
                    <a:ext uri="{9D8B030D-6E8A-4147-A177-3AD203B41FA5}">
                      <a16:colId xmlns:a16="http://schemas.microsoft.com/office/drawing/2014/main" val="20002"/>
                    </a:ext>
                  </a:extLst>
                </a:gridCol>
                <a:gridCol w="1008063">
                  <a:extLst>
                    <a:ext uri="{9D8B030D-6E8A-4147-A177-3AD203B41FA5}">
                      <a16:colId xmlns:a16="http://schemas.microsoft.com/office/drawing/2014/main" val="20003"/>
                    </a:ext>
                  </a:extLst>
                </a:gridCol>
                <a:gridCol w="576262">
                  <a:extLst>
                    <a:ext uri="{9D8B030D-6E8A-4147-A177-3AD203B41FA5}">
                      <a16:colId xmlns:a16="http://schemas.microsoft.com/office/drawing/2014/main" val="20004"/>
                    </a:ext>
                  </a:extLst>
                </a:gridCol>
                <a:gridCol w="1368425">
                  <a:extLst>
                    <a:ext uri="{9D8B030D-6E8A-4147-A177-3AD203B41FA5}">
                      <a16:colId xmlns:a16="http://schemas.microsoft.com/office/drawing/2014/main" val="20005"/>
                    </a:ext>
                  </a:extLst>
                </a:gridCol>
                <a:gridCol w="1008063">
                  <a:extLst>
                    <a:ext uri="{9D8B030D-6E8A-4147-A177-3AD203B41FA5}">
                      <a16:colId xmlns:a16="http://schemas.microsoft.com/office/drawing/2014/main" val="20006"/>
                    </a:ext>
                  </a:extLst>
                </a:gridCol>
                <a:gridCol w="1871662">
                  <a:extLst>
                    <a:ext uri="{9D8B030D-6E8A-4147-A177-3AD203B41FA5}">
                      <a16:colId xmlns:a16="http://schemas.microsoft.com/office/drawing/2014/main" val="20007"/>
                    </a:ext>
                  </a:extLst>
                </a:gridCol>
              </a:tblGrid>
              <a:tr h="548648">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0" i="0" u="none" strike="noStrike" cap="none" normalizeH="0" baseline="0" dirty="0">
                          <a:ln>
                            <a:noFill/>
                          </a:ln>
                          <a:solidFill>
                            <a:schemeClr val="tx1"/>
                          </a:solidFill>
                          <a:effectLst/>
                          <a:latin typeface="ＭＳ Ｐゴシック" pitchFamily="50" charset="-128"/>
                          <a:ea typeface="ＭＳ Ｐゴシック" pitchFamily="50" charset="-128"/>
                          <a:cs typeface="Times New Roman" pitchFamily="18" charset="0"/>
                        </a:rPr>
                        <a:t>記号</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0" i="0" u="none" strike="noStrike" cap="none" normalizeH="0" baseline="0">
                          <a:ln>
                            <a:noFill/>
                          </a:ln>
                          <a:solidFill>
                            <a:schemeClr val="tx1"/>
                          </a:solidFill>
                          <a:effectLst/>
                          <a:latin typeface="ＭＳ Ｐゴシック" pitchFamily="50" charset="-128"/>
                          <a:ea typeface="ITC Bookman Light"/>
                          <a:cs typeface="ITC Bookman Light"/>
                        </a:rPr>
                        <a:t>不確かさ</a:t>
                      </a:r>
                      <a:r>
                        <a:rPr kumimoji="1" lang="ja-JP" altLang="en-US" sz="1500" b="0" i="0" u="none" strike="noStrike" cap="none" normalizeH="0" baseline="0">
                          <a:ln>
                            <a:noFill/>
                          </a:ln>
                          <a:solidFill>
                            <a:schemeClr val="tx1"/>
                          </a:solidFill>
                          <a:effectLst/>
                          <a:latin typeface="ＭＳ Ｐゴシック" pitchFamily="50" charset="-128"/>
                          <a:ea typeface="ITC Bookman Light"/>
                          <a:cs typeface="ITC Bookman Light"/>
                        </a:rPr>
                        <a:t>要因</a:t>
                      </a:r>
                      <a:endParaRPr kumimoji="1" lang="ja-JP" altLang="en-GB" sz="15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endParaRP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 値</a:t>
                      </a:r>
                      <a:endParaRPr kumimoji="1" lang="ja-JP" altLang="en-US" sz="15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tab pos="-457200" algn="l"/>
                        </a:tabLst>
                      </a:pPr>
                      <a:r>
                        <a:rPr kumimoji="1" lang="en-GB" altLang="ja-JP" sz="1500" b="0" i="0" u="sng"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a:t>
                      </a:r>
                      <a:endParaRPr kumimoji="1" lang="en-GB" altLang="ja-JP" sz="15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endParaRP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確率分布</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除数</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標準不確かさ</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感度係数</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標準不確かさ</a:t>
                      </a:r>
                    </a:p>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en-US" altLang="ja-JP" sz="15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a:t>
                      </a:r>
                      <a:r>
                        <a:rPr kumimoji="1" lang="ja-JP" altLang="en-US" sz="15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出力量</a:t>
                      </a:r>
                      <a:r>
                        <a:rPr kumimoji="1" lang="ja-JP" altLang="en-GB" sz="15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の単位</a:t>
                      </a:r>
                      <a:r>
                        <a:rPr kumimoji="1" lang="en-US" altLang="ja-JP" sz="15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a:t>
                      </a:r>
                      <a:endParaRPr kumimoji="1" lang="ja-JP" altLang="en-GB" sz="15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endParaRP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97114">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en-GB" altLang="ja-JP" sz="2400" b="0" i="1"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u</a:t>
                      </a:r>
                      <a:r>
                        <a:rPr kumimoji="1" lang="en-GB" altLang="ja-JP" sz="2400" b="0" i="0" u="none" strike="noStrike" cap="none" normalizeH="0" baseline="-25000">
                          <a:ln>
                            <a:noFill/>
                          </a:ln>
                          <a:solidFill>
                            <a:schemeClr val="tx1"/>
                          </a:solidFill>
                          <a:effectLst/>
                          <a:latin typeface="Times New Roman" pitchFamily="18" charset="0"/>
                          <a:ea typeface="ＭＳ Ｐゴシック" pitchFamily="50" charset="-128"/>
                          <a:cs typeface="Times New Roman" pitchFamily="18" charset="0"/>
                        </a:rPr>
                        <a:t>R</a:t>
                      </a:r>
                      <a:r>
                        <a:rPr kumimoji="1" lang="en-GB" altLang="ja-JP" sz="2400" b="0" i="1"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 </a:t>
                      </a:r>
                    </a:p>
                  </a:txBody>
                  <a:tcPr marL="90000" marR="90000" marT="46801" marB="4680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a:ln>
                            <a:noFill/>
                          </a:ln>
                          <a:solidFill>
                            <a:schemeClr val="tx1"/>
                          </a:solidFill>
                          <a:effectLst/>
                          <a:latin typeface="ＭＳ Ｐゴシック" pitchFamily="50" charset="-128"/>
                          <a:ea typeface="ＭＳ Ｐゴシック" pitchFamily="50" charset="-128"/>
                        </a:rPr>
                        <a:t>測定の</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a:ln>
                            <a:noFill/>
                          </a:ln>
                          <a:solidFill>
                            <a:schemeClr val="tx1"/>
                          </a:solidFill>
                          <a:effectLst/>
                          <a:latin typeface="ＭＳ Ｐゴシック" pitchFamily="50" charset="-128"/>
                          <a:ea typeface="ＭＳ Ｐゴシック" pitchFamily="50" charset="-128"/>
                        </a:rPr>
                        <a:t>繰返し性</a:t>
                      </a:r>
                    </a:p>
                  </a:txBody>
                  <a:tcPr marL="90000" marR="90000" marT="46801" marB="4680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Times New Roman" pitchFamily="18" charset="0"/>
                          <a:ea typeface="ＭＳ Ｐゴシック" pitchFamily="50" charset="-128"/>
                          <a:cs typeface="Times New Roman" pitchFamily="18" charset="0"/>
                        </a:rPr>
                        <a:t>1.138</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Times New Roman" pitchFamily="18" charset="0"/>
                          <a:ea typeface="ＭＳ Ｐゴシック" pitchFamily="50" charset="-128"/>
                          <a:cs typeface="Times New Roman" pitchFamily="18" charset="0"/>
                        </a:rPr>
                        <a:t>mL</a:t>
                      </a:r>
                    </a:p>
                  </a:txBody>
                  <a:tcPr marL="90000" marR="90000" marT="46801" marB="4680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ＭＳ Ｐゴシック" pitchFamily="50" charset="-128"/>
                          <a:ea typeface="ＭＳ Ｐゴシック" pitchFamily="50" charset="-128"/>
                        </a:rPr>
                        <a:t>-------</a:t>
                      </a:r>
                    </a:p>
                  </a:txBody>
                  <a:tcPr marL="90000" marR="90000" marT="46801" marB="4680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1</a:t>
                      </a:r>
                    </a:p>
                  </a:txBody>
                  <a:tcPr marL="90000" marR="90000" marT="46801" marB="4680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1" i="0" u="none" strike="noStrike" cap="none" normalizeH="0" baseline="0" dirty="0">
                          <a:ln>
                            <a:noFill/>
                          </a:ln>
                          <a:solidFill>
                            <a:srgbClr val="FFFF00"/>
                          </a:solidFill>
                          <a:effectLst/>
                          <a:latin typeface="Times New Roman" pitchFamily="18" charset="0"/>
                          <a:ea typeface="ＭＳ Ｐゴシック" pitchFamily="50" charset="-128"/>
                          <a:cs typeface="Times New Roman" pitchFamily="18" charset="0"/>
                        </a:rPr>
                        <a:t>1.138</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1" i="0" u="none" strike="noStrike" cap="none" normalizeH="0" baseline="0" dirty="0">
                          <a:ln>
                            <a:noFill/>
                          </a:ln>
                          <a:solidFill>
                            <a:srgbClr val="FFFF00"/>
                          </a:solidFill>
                          <a:effectLst/>
                          <a:latin typeface="Times New Roman" pitchFamily="18" charset="0"/>
                          <a:ea typeface="ＭＳ Ｐゴシック" pitchFamily="50" charset="-128"/>
                          <a:cs typeface="Times New Roman" pitchFamily="18" charset="0"/>
                        </a:rPr>
                        <a:t>mL</a:t>
                      </a:r>
                    </a:p>
                  </a:txBody>
                  <a:tcPr marL="90000" marR="90000" marT="46801" marB="4680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1800" b="0" i="0"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endParaRPr>
                    </a:p>
                  </a:txBody>
                  <a:tcPr marL="90000" marR="90000" marT="46801" marB="4680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1800" b="0" i="0"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endParaRPr>
                    </a:p>
                  </a:txBody>
                  <a:tcPr marL="90000" marR="90000" marT="46801" marB="4680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97114">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400" b="0" i="1"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u</a:t>
                      </a:r>
                      <a:r>
                        <a:rPr kumimoji="1" lang="en-US" altLang="ja-JP" sz="2400" b="0" i="0" u="none" strike="noStrike" cap="none" normalizeH="0" baseline="-25000">
                          <a:ln>
                            <a:noFill/>
                          </a:ln>
                          <a:solidFill>
                            <a:schemeClr val="tx1"/>
                          </a:solidFill>
                          <a:effectLst/>
                          <a:latin typeface="Times New Roman" pitchFamily="18" charset="0"/>
                          <a:ea typeface="ＭＳ Ｐゴシック" pitchFamily="50" charset="-128"/>
                          <a:cs typeface="Times New Roman" pitchFamily="18" charset="0"/>
                        </a:rPr>
                        <a:t>S</a:t>
                      </a:r>
                    </a:p>
                  </a:txBody>
                  <a:tcPr marL="90000" marR="90000" marT="46801" marB="4680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a:ln>
                            <a:noFill/>
                          </a:ln>
                          <a:solidFill>
                            <a:schemeClr val="tx1"/>
                          </a:solidFill>
                          <a:effectLst/>
                          <a:latin typeface="ＭＳ Ｐゴシック" pitchFamily="50" charset="-128"/>
                          <a:ea typeface="ＭＳ Ｐゴシック" pitchFamily="50" charset="-128"/>
                        </a:rPr>
                        <a:t>標準器の校正</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a:ln>
                            <a:noFill/>
                          </a:ln>
                          <a:solidFill>
                            <a:schemeClr val="tx1"/>
                          </a:solidFill>
                          <a:effectLst/>
                          <a:latin typeface="ＭＳ Ｐゴシック" pitchFamily="50" charset="-128"/>
                          <a:ea typeface="ＭＳ Ｐゴシック" pitchFamily="50" charset="-128"/>
                        </a:rPr>
                        <a:t>の不確かさ</a:t>
                      </a:r>
                    </a:p>
                  </a:txBody>
                  <a:tcPr marL="90000" marR="90000" marT="46801" marB="4680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Times New Roman" pitchFamily="18" charset="0"/>
                          <a:ea typeface="ＭＳ Ｐゴシック" pitchFamily="50" charset="-128"/>
                          <a:cs typeface="Times New Roman" pitchFamily="18" charset="0"/>
                        </a:rPr>
                        <a:t>3.0</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Times New Roman" pitchFamily="18" charset="0"/>
                          <a:ea typeface="ＭＳ Ｐゴシック" pitchFamily="50" charset="-128"/>
                          <a:cs typeface="Times New Roman" pitchFamily="18" charset="0"/>
                        </a:rPr>
                        <a:t>mL</a:t>
                      </a:r>
                    </a:p>
                  </a:txBody>
                  <a:tcPr marL="90000" marR="90000" marT="46801" marB="4680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a:ln>
                            <a:noFill/>
                          </a:ln>
                          <a:solidFill>
                            <a:schemeClr val="tx1"/>
                          </a:solidFill>
                          <a:effectLst/>
                          <a:latin typeface="ＭＳ Ｐゴシック" pitchFamily="50" charset="-128"/>
                          <a:ea typeface="ＭＳ Ｐゴシック" pitchFamily="50" charset="-128"/>
                        </a:rPr>
                        <a:t>正規分布</a:t>
                      </a:r>
                    </a:p>
                  </a:txBody>
                  <a:tcPr marL="90000" marR="90000" marT="46801" marB="4680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2</a:t>
                      </a:r>
                    </a:p>
                  </a:txBody>
                  <a:tcPr marL="90000" marR="90000" marT="46801" marB="4680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1" i="0" u="none" strike="noStrike" cap="none" normalizeH="0" baseline="0" dirty="0">
                          <a:ln>
                            <a:noFill/>
                          </a:ln>
                          <a:solidFill>
                            <a:srgbClr val="FFFF00"/>
                          </a:solidFill>
                          <a:effectLst/>
                          <a:latin typeface="Times New Roman" pitchFamily="18" charset="0"/>
                          <a:ea typeface="ＭＳ Ｐゴシック" pitchFamily="50" charset="-128"/>
                          <a:cs typeface="Times New Roman" pitchFamily="18" charset="0"/>
                        </a:rPr>
                        <a:t>1.5</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1" i="0" u="none" strike="noStrike" cap="none" normalizeH="0" baseline="0" dirty="0">
                          <a:ln>
                            <a:noFill/>
                          </a:ln>
                          <a:solidFill>
                            <a:srgbClr val="FFFF00"/>
                          </a:solidFill>
                          <a:effectLst/>
                          <a:latin typeface="Times New Roman" pitchFamily="18" charset="0"/>
                          <a:ea typeface="ＭＳ Ｐゴシック" pitchFamily="50" charset="-128"/>
                          <a:cs typeface="Times New Roman" pitchFamily="18" charset="0"/>
                        </a:rPr>
                        <a:t>mL</a:t>
                      </a:r>
                    </a:p>
                  </a:txBody>
                  <a:tcPr marL="90000" marR="90000" marT="46801" marB="4680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1800" b="0" i="0"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endParaRPr>
                    </a:p>
                  </a:txBody>
                  <a:tcPr marL="90000" marR="90000" marT="46801" marB="4680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1800" b="0" i="0"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endParaRPr>
                    </a:p>
                  </a:txBody>
                  <a:tcPr marL="90000" marR="90000" marT="46801" marB="4680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97114">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400" b="0" i="1"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u</a:t>
                      </a:r>
                      <a:r>
                        <a:rPr kumimoji="1" lang="en-US" altLang="ja-JP" sz="2400" b="0" i="0" u="none" strike="noStrike" cap="none" normalizeH="0" baseline="-25000">
                          <a:ln>
                            <a:noFill/>
                          </a:ln>
                          <a:solidFill>
                            <a:schemeClr val="tx1"/>
                          </a:solidFill>
                          <a:effectLst/>
                          <a:latin typeface="Times New Roman" pitchFamily="18" charset="0"/>
                          <a:ea typeface="ＭＳ Ｐゴシック" pitchFamily="50" charset="-128"/>
                          <a:cs typeface="Times New Roman" pitchFamily="18" charset="0"/>
                        </a:rPr>
                        <a:t>T</a:t>
                      </a:r>
                    </a:p>
                  </a:txBody>
                  <a:tcPr marL="90000" marR="90000" marT="46801" marB="4680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a:ln>
                            <a:noFill/>
                          </a:ln>
                          <a:solidFill>
                            <a:schemeClr val="tx1"/>
                          </a:solidFill>
                          <a:effectLst/>
                          <a:latin typeface="ＭＳ Ｐゴシック" pitchFamily="50" charset="-128"/>
                          <a:ea typeface="ＭＳ Ｐゴシック" pitchFamily="50" charset="-128"/>
                        </a:rPr>
                        <a:t>温度による</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a:ln>
                            <a:noFill/>
                          </a:ln>
                          <a:solidFill>
                            <a:schemeClr val="tx1"/>
                          </a:solidFill>
                          <a:effectLst/>
                          <a:latin typeface="ＭＳ Ｐゴシック" pitchFamily="50" charset="-128"/>
                          <a:ea typeface="ＭＳ Ｐゴシック" pitchFamily="50" charset="-128"/>
                        </a:rPr>
                        <a:t>効果</a:t>
                      </a:r>
                    </a:p>
                  </a:txBody>
                  <a:tcPr marL="90000" marR="90000" marT="46801" marB="4680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Times New Roman" pitchFamily="18" charset="0"/>
                          <a:ea typeface="ＭＳ Ｐゴシック" pitchFamily="50" charset="-128"/>
                          <a:cs typeface="Times New Roman" pitchFamily="18" charset="0"/>
                        </a:rPr>
                        <a:t>0.5</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dirty="0">
                          <a:ln>
                            <a:noFill/>
                          </a:ln>
                          <a:solidFill>
                            <a:schemeClr val="tx1"/>
                          </a:solidFill>
                          <a:effectLst/>
                          <a:latin typeface="Times New Roman" pitchFamily="18" charset="0"/>
                          <a:ea typeface="ＭＳ Ｐゴシック" pitchFamily="50" charset="-128"/>
                          <a:cs typeface="Times New Roman" pitchFamily="18" charset="0"/>
                        </a:rPr>
                        <a:t>℃</a:t>
                      </a:r>
                    </a:p>
                  </a:txBody>
                  <a:tcPr marL="90000" marR="90000" marT="46801" marB="4680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600" b="0" i="0" u="none" strike="noStrike" cap="none" normalizeH="0" baseline="0">
                          <a:ln>
                            <a:noFill/>
                          </a:ln>
                          <a:solidFill>
                            <a:schemeClr val="tx1"/>
                          </a:solidFill>
                          <a:effectLst/>
                          <a:latin typeface="ＭＳ Ｐゴシック" pitchFamily="50" charset="-128"/>
                          <a:ea typeface="ＭＳ Ｐゴシック" pitchFamily="50" charset="-128"/>
                        </a:rPr>
                        <a:t>矩形分布</a:t>
                      </a:r>
                    </a:p>
                  </a:txBody>
                  <a:tcPr marL="90000" marR="90000" marT="46801" marB="4680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√3</a:t>
                      </a:r>
                    </a:p>
                  </a:txBody>
                  <a:tcPr marL="90000" marR="90000" marT="46801" marB="4680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1" i="0" u="none" strike="noStrike" cap="none" normalizeH="0" baseline="0" dirty="0">
                          <a:ln>
                            <a:noFill/>
                          </a:ln>
                          <a:solidFill>
                            <a:srgbClr val="FFFF00"/>
                          </a:solidFill>
                          <a:effectLst/>
                          <a:latin typeface="Times New Roman" pitchFamily="18" charset="0"/>
                          <a:ea typeface="ＭＳ Ｐゴシック" pitchFamily="50" charset="-128"/>
                          <a:cs typeface="Times New Roman" pitchFamily="18" charset="0"/>
                        </a:rPr>
                        <a:t>0.2887</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1" i="0" u="none" strike="noStrike" cap="none" normalizeH="0" baseline="0" dirty="0">
                          <a:ln>
                            <a:noFill/>
                          </a:ln>
                          <a:solidFill>
                            <a:srgbClr val="FFFF00"/>
                          </a:solidFill>
                          <a:effectLst/>
                          <a:latin typeface="Times New Roman" pitchFamily="18" charset="0"/>
                          <a:ea typeface="ＭＳ Ｐゴシック" pitchFamily="50" charset="-128"/>
                          <a:cs typeface="Times New Roman" pitchFamily="18" charset="0"/>
                        </a:rPr>
                        <a:t>℃</a:t>
                      </a:r>
                    </a:p>
                  </a:txBody>
                  <a:tcPr marL="90000" marR="90000" marT="46801" marB="4680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1800" b="0" i="0"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endParaRPr>
                    </a:p>
                  </a:txBody>
                  <a:tcPr marL="90000" marR="90000" marT="46801" marB="4680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1800" b="0" i="0"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endParaRPr>
                    </a:p>
                  </a:txBody>
                  <a:tcPr marL="90000" marR="90000" marT="46801" marB="4680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763599">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en-GB" altLang="ja-JP" sz="1600" b="0" i="1"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u</a:t>
                      </a:r>
                      <a:r>
                        <a:rPr kumimoji="1" lang="en-GB" altLang="ja-JP" sz="1600" b="0" i="0" u="none" strike="noStrike" cap="none" normalizeH="0" baseline="-30000">
                          <a:ln>
                            <a:noFill/>
                          </a:ln>
                          <a:solidFill>
                            <a:schemeClr val="tx1"/>
                          </a:solidFill>
                          <a:effectLst/>
                          <a:latin typeface="Times New Roman" pitchFamily="18" charset="0"/>
                          <a:ea typeface="ＭＳ Ｐゴシック" pitchFamily="50" charset="-128"/>
                          <a:cs typeface="Times New Roman" pitchFamily="18" charset="0"/>
                        </a:rPr>
                        <a:t>c</a:t>
                      </a:r>
                      <a:r>
                        <a:rPr kumimoji="1" lang="en-GB" altLang="ja-JP" sz="1600" b="0" i="0"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    )</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600" b="1" i="0" u="none" strike="noStrike" cap="none" normalizeH="0" baseline="0" dirty="0">
                          <a:ln>
                            <a:noFill/>
                          </a:ln>
                          <a:solidFill>
                            <a:schemeClr val="tx1"/>
                          </a:solidFill>
                          <a:effectLst/>
                          <a:latin typeface="ＭＳ Ｐゴシック" pitchFamily="50" charset="-128"/>
                          <a:ea typeface="ＭＳ Ｐゴシック" pitchFamily="50" charset="-128"/>
                          <a:cs typeface="Times New Roman" pitchFamily="18" charset="0"/>
                        </a:rPr>
                        <a:t>合成標準</a:t>
                      </a:r>
                      <a:endParaRPr kumimoji="1" lang="en-US" altLang="ja-JP" sz="1600" b="1" i="0" u="none" strike="noStrike" cap="none" normalizeH="0" baseline="0" dirty="0">
                        <a:ln>
                          <a:noFill/>
                        </a:ln>
                        <a:solidFill>
                          <a:schemeClr val="tx1"/>
                        </a:solidFill>
                        <a:effectLst/>
                        <a:latin typeface="ＭＳ Ｐゴシック" pitchFamily="50" charset="-128"/>
                        <a:ea typeface="ＭＳ Ｐゴシック" pitchFamily="50" charset="-128"/>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600" b="1" i="0" u="none" strike="noStrike" cap="none" normalizeH="0" baseline="0" dirty="0">
                          <a:ln>
                            <a:noFill/>
                          </a:ln>
                          <a:solidFill>
                            <a:schemeClr val="tx1"/>
                          </a:solidFill>
                          <a:effectLst/>
                          <a:latin typeface="ＭＳ Ｐゴシック" pitchFamily="50" charset="-128"/>
                          <a:ea typeface="ＭＳ Ｐゴシック" pitchFamily="50" charset="-128"/>
                          <a:cs typeface="Times New Roman" pitchFamily="18" charset="0"/>
                        </a:rPr>
                        <a:t>不確かさ</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6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正規分布</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2000" b="1" i="0" u="none" strike="noStrike" cap="none" normalizeH="0" baseline="0">
                        <a:ln>
                          <a:noFill/>
                        </a:ln>
                        <a:solidFill>
                          <a:srgbClr val="FFFF00"/>
                        </a:solidFill>
                        <a:effectLst/>
                        <a:latin typeface="Times New Roman" pitchFamily="18" charset="0"/>
                        <a:ea typeface="ＭＳ Ｐゴシック" pitchFamily="50" charset="-128"/>
                        <a:cs typeface="Times New Roman" pitchFamily="18" charset="0"/>
                      </a:endParaRPr>
                    </a:p>
                  </a:txBody>
                  <a:tcPr marL="90000" marR="90000" marT="46801" marB="468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727086">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en-GB" altLang="ja-JP" sz="1600" b="0" i="1"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U</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1" lang="ja-JP" altLang="en-GB" sz="16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拡張不確かさ</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6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正規分布</a:t>
                      </a:r>
                      <a:r>
                        <a:rPr kumimoji="1" lang="en-GB" altLang="ja-JP" sz="16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a:t>
                      </a:r>
                      <a:r>
                        <a:rPr kumimoji="1" lang="en-GB" altLang="ja-JP" sz="1600" b="0" i="1"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k</a:t>
                      </a:r>
                      <a:r>
                        <a:rPr kumimoji="1" lang="en-GB" altLang="ja-JP" sz="16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=2)</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2000" b="1" i="0" u="none" strike="noStrike" cap="none" normalizeH="0" baseline="0" dirty="0">
                        <a:ln>
                          <a:noFill/>
                        </a:ln>
                        <a:solidFill>
                          <a:srgbClr val="FFFF00"/>
                        </a:solidFill>
                        <a:effectLst/>
                        <a:latin typeface="Times New Roman" pitchFamily="18" charset="0"/>
                        <a:ea typeface="ＭＳ Ｐゴシック" pitchFamily="50" charset="-128"/>
                        <a:cs typeface="Times New Roman" pitchFamily="18" charset="0"/>
                      </a:endParaRPr>
                    </a:p>
                  </a:txBody>
                  <a:tcPr marL="90000" marR="90000" marT="46801" marB="4680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bl>
          </a:graphicData>
        </a:graphic>
      </p:graphicFrame>
      <p:cxnSp>
        <p:nvCxnSpPr>
          <p:cNvPr id="7236" name="直線コネクタ 5">
            <a:extLst>
              <a:ext uri="{FF2B5EF4-FFF2-40B4-BE49-F238E27FC236}">
                <a16:creationId xmlns:a16="http://schemas.microsoft.com/office/drawing/2014/main" id="{BA733CD7-98FE-44F5-993E-1A72122DCF15}"/>
              </a:ext>
            </a:extLst>
          </p:cNvPr>
          <p:cNvCxnSpPr>
            <a:cxnSpLocks noChangeShapeType="1"/>
          </p:cNvCxnSpPr>
          <p:nvPr/>
        </p:nvCxnSpPr>
        <p:spPr bwMode="auto">
          <a:xfrm>
            <a:off x="4492625" y="3640138"/>
            <a:ext cx="144463" cy="0"/>
          </a:xfrm>
          <a:prstGeom prst="line">
            <a:avLst/>
          </a:prstGeom>
          <a:noFill/>
          <a:ln w="12700" algn="ctr">
            <a:solidFill>
              <a:srgbClr val="FFFFCC"/>
            </a:solidFill>
            <a:round/>
            <a:headEnd/>
            <a:tailEnd/>
          </a:ln>
          <a:extLst>
            <a:ext uri="{909E8E84-426E-40DD-AFC4-6F175D3DCCD1}">
              <a14:hiddenFill xmlns:a14="http://schemas.microsoft.com/office/drawing/2010/main">
                <a:noFill/>
              </a14:hiddenFill>
            </a:ext>
          </a:extLst>
        </p:spPr>
      </p:cxnSp>
    </p:spTree>
  </p:cSld>
  <p:clrMapOvr>
    <a:masterClrMapping/>
  </p:clrMapOvr>
</p:sld>
</file>

<file path=ppt/theme/theme1.xml><?xml version="1.0" encoding="utf-8"?>
<a:theme xmlns:a="http://schemas.openxmlformats.org/drawingml/2006/main" name="標準デザイン">
  <a:themeElements>
    <a:clrScheme name="標準デザイン 13">
      <a:dk1>
        <a:srgbClr val="3E3E5C"/>
      </a:dk1>
      <a:lt1>
        <a:srgbClr val="FFFFFF"/>
      </a:lt1>
      <a:dk2>
        <a:srgbClr val="000078"/>
      </a:dk2>
      <a:lt2>
        <a:srgbClr val="FFFFFF"/>
      </a:lt2>
      <a:accent1>
        <a:srgbClr val="60597B"/>
      </a:accent1>
      <a:accent2>
        <a:srgbClr val="6666FF"/>
      </a:accent2>
      <a:accent3>
        <a:srgbClr val="AAAABE"/>
      </a:accent3>
      <a:accent4>
        <a:srgbClr val="DADADA"/>
      </a:accent4>
      <a:accent5>
        <a:srgbClr val="B6B5BF"/>
      </a:accent5>
      <a:accent6>
        <a:srgbClr val="5C5CE7"/>
      </a:accent6>
      <a:hlink>
        <a:srgbClr val="99CCFF"/>
      </a:hlink>
      <a:folHlink>
        <a:srgbClr val="FFFF99"/>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標準デザイン 13">
        <a:dk1>
          <a:srgbClr val="3E3E5C"/>
        </a:dk1>
        <a:lt1>
          <a:srgbClr val="FFFFFF"/>
        </a:lt1>
        <a:dk2>
          <a:srgbClr val="000078"/>
        </a:dk2>
        <a:lt2>
          <a:srgbClr val="FFFFFF"/>
        </a:lt2>
        <a:accent1>
          <a:srgbClr val="60597B"/>
        </a:accent1>
        <a:accent2>
          <a:srgbClr val="6666FF"/>
        </a:accent2>
        <a:accent3>
          <a:srgbClr val="AAAABE"/>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372</Words>
  <Application>Microsoft Office PowerPoint</Application>
  <PresentationFormat>画面に合わせる (4:3)</PresentationFormat>
  <Paragraphs>89</Paragraphs>
  <Slides>6</Slides>
  <Notes>6</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6</vt:i4>
      </vt:variant>
    </vt:vector>
  </HeadingPairs>
  <TitlesOfParts>
    <vt:vector size="11" baseType="lpstr">
      <vt:lpstr>ＭＳ Ｐゴシック</vt:lpstr>
      <vt:lpstr>Arial</vt:lpstr>
      <vt:lpstr>Tahoma</vt:lpstr>
      <vt:lpstr>Times New Roman</vt:lpstr>
      <vt:lpstr>標準デザイン</vt:lpstr>
      <vt:lpstr>用語について PartⅡ</vt:lpstr>
      <vt:lpstr>不確かさに関する用語</vt:lpstr>
      <vt:lpstr>不確かさに関する用語</vt:lpstr>
      <vt:lpstr>不確かさの表現</vt:lpstr>
      <vt:lpstr>PowerPoint プレゼンテーション</vt:lpstr>
      <vt:lpstr>バジェットシート</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2015-04-22T04:23:42Z</dcterms:created>
  <dcterms:modified xsi:type="dcterms:W3CDTF">2020-09-03T05:52:23Z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ddc55989-3c9e-4466-8514-eac6f80f6373_Enabled">
    <vt:lpwstr>True</vt:lpwstr>
  </property>
  <property fmtid="{D5CDD505-2E9C-101B-9397-08002B2CF9AE}" pid="3" name="MSIP_Label_ddc55989-3c9e-4466-8514-eac6f80f6373_SiteId">
    <vt:lpwstr>18a7fec8-652f-409b-8369-272d9ce80620</vt:lpwstr>
  </property>
  <property fmtid="{D5CDD505-2E9C-101B-9397-08002B2CF9AE}" pid="4" name="MSIP_Label_ddc55989-3c9e-4466-8514-eac6f80f6373_Owner">
    <vt:lpwstr>tanaka-hideyuki@aist.go.jp</vt:lpwstr>
  </property>
  <property fmtid="{D5CDD505-2E9C-101B-9397-08002B2CF9AE}" pid="5" name="MSIP_Label_ddc55989-3c9e-4466-8514-eac6f80f6373_SetDate">
    <vt:lpwstr>2020-08-07T04:57:46.4649828Z</vt:lpwstr>
  </property>
  <property fmtid="{D5CDD505-2E9C-101B-9397-08002B2CF9AE}" pid="6" name="MSIP_Label_ddc55989-3c9e-4466-8514-eac6f80f6373_Name">
    <vt:lpwstr>No Restrictions</vt:lpwstr>
  </property>
  <property fmtid="{D5CDD505-2E9C-101B-9397-08002B2CF9AE}" pid="7" name="MSIP_Label_ddc55989-3c9e-4466-8514-eac6f80f6373_Application">
    <vt:lpwstr>Microsoft Azure Information Protection</vt:lpwstr>
  </property>
  <property fmtid="{D5CDD505-2E9C-101B-9397-08002B2CF9AE}" pid="8" name="MSIP_Label_ddc55989-3c9e-4466-8514-eac6f80f6373_ActionId">
    <vt:lpwstr>ef245d44-752e-460b-83a2-82fe38b1b5be</vt:lpwstr>
  </property>
  <property fmtid="{D5CDD505-2E9C-101B-9397-08002B2CF9AE}" pid="9" name="MSIP_Label_ddc55989-3c9e-4466-8514-eac6f80f6373_Extended_MSFT_Method">
    <vt:lpwstr>Manual</vt:lpwstr>
  </property>
  <property fmtid="{D5CDD505-2E9C-101B-9397-08002B2CF9AE}" pid="10" name="Sensitivity">
    <vt:lpwstr>No Restrictions</vt:lpwstr>
  </property>
</Properties>
</file>