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4"/>
  </p:notesMasterIdLst>
  <p:handoutMasterIdLst>
    <p:handoutMasterId r:id="rId5"/>
  </p:handoutMasterIdLst>
  <p:sldIdLst>
    <p:sldId id="267" r:id="rId2"/>
    <p:sldId id="268" r:id="rId3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FF0000"/>
    <a:srgbClr val="3333FF"/>
    <a:srgbClr val="66FF33"/>
    <a:srgbClr val="CCECFF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12" autoAdjust="0"/>
  </p:normalViewPr>
  <p:slideViewPr>
    <p:cSldViewPr>
      <p:cViewPr varScale="1">
        <p:scale>
          <a:sx n="55" d="100"/>
          <a:sy n="55" d="100"/>
        </p:scale>
        <p:origin x="110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xmlns="" id="{D0DF5760-2FEE-40B1-AC89-FBBE598B2D4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xmlns="" id="{A43DB4E3-93CC-46B7-AE03-4F0BD1DA1E2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xmlns="" id="{F9438CDB-212C-437E-B716-72944427D75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xmlns="" id="{0B6D6E05-97E0-4AB4-9979-49E3DE28274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 smtClean="0"/>
            </a:lvl1pPr>
          </a:lstStyle>
          <a:p>
            <a:pPr>
              <a:defRPr/>
            </a:pPr>
            <a:fld id="{355087A5-8BC8-41DC-8166-6681C70525C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xmlns="" id="{E06499AD-DA9E-49D7-811F-5AFF20D8FB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xmlns="" id="{E96D06C4-1487-4DF7-BD24-CD9DC9E2894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C65F585D-3CFC-4156-8F76-ABB6BD970BE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>
            <a:extLst>
              <a:ext uri="{FF2B5EF4-FFF2-40B4-BE49-F238E27FC236}">
                <a16:creationId xmlns:a16="http://schemas.microsoft.com/office/drawing/2014/main" xmlns="" id="{65BCF037-E9ED-4D8E-AAF4-D744D35815F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:a16="http://schemas.microsoft.com/office/drawing/2014/main" xmlns="" id="{7AF9D1F3-C518-4AA9-87C4-B94B3E428CF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xmlns="" id="{B39553B3-D997-4BAE-B026-78EA126F94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ED22899-8C01-4187-8525-F8D0A1D6EDB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7204732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xmlns="" id="{83DD1708-B67B-4E74-BD4C-AA83ADAE0FE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xmlns="" id="{E2FD619A-70F2-42F0-9332-F7C970B5A0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xmlns="" id="{50D13DCD-AF64-4D05-BA1B-2E74A82142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09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xmlns="" id="{B3F84D66-E64F-4535-8DFB-6E0E1C06C96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xmlns="" id="{87C30600-1C6C-4E7E-B9C5-4E2114601AD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xmlns="" id="{BD190C30-D49F-41A6-85BA-695E92D2D1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04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56062BC4-D31C-4E70-AB7A-B088CE175F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1428DC0-FBF6-46E5-BAE4-3C62069C04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65C111AC-B1BD-410D-A67E-6AA3C61E82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CEA7D-61C8-4D41-9A3D-3730540451D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3103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B7CECFAA-FAE0-406F-9AD8-C1349F9A68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73EBAC6-6F1E-442E-AB7E-7C912EED7B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1AE05CC-AEF9-4DB5-8ED8-4F8ED15F4C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260AB-1FA7-486C-AEB9-F2ABEEE8C10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4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3F563996-029A-4DD5-982C-C0702198AB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512DE9B-E1DF-4B3D-AB80-61FF1CBA17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FCF1A983-83E8-4B3D-9930-D80A6B3A88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9D2DA-2B1A-4DE7-AB25-F1258E51CE6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0211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D3DF5CF4-AD38-4FE9-B2DD-04AE14120E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DDBF9468-11A9-4654-8821-4CFF508924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CA51352C-5D21-47C4-9173-96B06E79A3A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44728-80D0-4506-8AD9-6DDE076259B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6691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5BFE8A52-2437-4EBC-8CD1-6B8DCE9402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BBD4EAAC-435C-43A0-92E7-4AAF34D8808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DBA31F3-76D1-4D4B-826F-1DAFCA6968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4B0E7-B207-4B97-B1F8-A6A7EA2C25D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827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8510887-22C1-41F5-9F4A-218FBD50A9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B67CCBB-FE45-48BE-AEB0-8CBD3253203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13C78F0B-D73A-4176-8D9D-46857C87DC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7078BC-339E-4734-A892-B5AC49D35D8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822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CE1CE31E-AAD0-48EC-8BE1-475B075C9B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0F535F74-8E16-42F3-B030-53D324ADAD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1C1ED1E8-8B9A-4EE9-B5F1-2F60D9A04D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07F5A-A991-4F89-8F80-33846E8A5B3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633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A96AD505-2EA2-4E27-87D3-E7AB598DD3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B5C19B09-6FDD-46A5-9C2F-92536BF44E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9D5A82A2-5342-4D2B-BCBB-A6ACBD24FD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7E596-2C38-448C-9C6D-34087E5A987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2284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FAEF5360-FEB4-430B-8F45-571FA22F73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23955D5F-CD0B-41F3-B4CB-041B609AED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5C3F0710-0CF6-47BE-A9A3-41CDC6E188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93DB3-5322-4023-895B-7A7D9A9972C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018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445F8E3-31BC-4A78-A48E-697B326420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CBC461E-79A5-445E-BC6F-2AB189F0703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B9C05F8-9CEB-4089-90B6-ADA22BE7DCC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0DFD-624B-4ADF-A9CB-AE926851990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1549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4C12835-841A-4999-B623-434656EF3D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23293BD-887D-4C6B-A761-784D314E36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98EFF7C-0DB4-4899-B805-DBF2CCC9D7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3CB1C-589E-497B-9DAD-19979CDCABAF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442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F13286E0-CB37-47AB-95CB-696A05EBF7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6843FD39-8B80-439E-A5A8-6C61D54E5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xmlns="" id="{8F555423-800F-440A-A994-764600D8248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xmlns="" id="{80F6D318-209B-4C8A-AD10-0076E3E16C6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xmlns="" id="{09DBD71E-A856-4211-A41E-53A65F75F72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F08ACC23-A047-4917-81DB-D64260E9DE3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54FE2F89-1B9D-4E2C-91DD-E7A5E208F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130425"/>
            <a:ext cx="77724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000" dirty="0">
                <a:latin typeface="Arial" charset="0"/>
              </a:rPr>
              <a:t>演習：金属棒の直径</a:t>
            </a:r>
            <a:endParaRPr lang="ja-JP" altLang="en-US" sz="40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xmlns="" id="{E750242E-7D11-48C8-BDA4-ECCDEE485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計測標準フォーラム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計量標準等トレーサビリティ導入に関する調査研究</a:t>
            </a:r>
            <a:r>
              <a:rPr lang="en-US" altLang="ja-JP" sz="3200" kern="0" dirty="0">
                <a:latin typeface="+mn-lt"/>
                <a:ea typeface="+mn-ea"/>
              </a:rPr>
              <a:t>WG2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xmlns="" id="{0456C019-EB61-4856-A5D1-A158A687E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</a:t>
            </a:r>
            <a:r>
              <a:rPr lang="ja-JP" altLang="en-US" sz="1400">
                <a:latin typeface="Tahoma" panose="020B0604030504040204" pitchFamily="34" charset="0"/>
              </a:rPr>
              <a:t>　</a:t>
            </a:r>
            <a:r>
              <a:rPr lang="ja-JP" altLang="en-US" sz="1800">
                <a:latin typeface="Tahoma" panose="020B0604030504040204" pitchFamily="34" charset="0"/>
              </a:rPr>
              <a:t>計量標準総合センター</a:t>
            </a:r>
            <a:endParaRPr lang="en-US" altLang="ja-JP" sz="180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7DD6EFC4-7444-41CD-B577-FA761DF019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最終結果</a:t>
            </a:r>
          </a:p>
        </p:txBody>
      </p:sp>
      <p:graphicFrame>
        <p:nvGraphicFramePr>
          <p:cNvPr id="26" name="Group 92">
            <a:extLst>
              <a:ext uri="{FF2B5EF4-FFF2-40B4-BE49-F238E27FC236}">
                <a16:creationId xmlns:a16="http://schemas.microsoft.com/office/drawing/2014/main" xmlns="" id="{5FD6EA50-3DB8-4C0A-A785-233CC4044B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379183"/>
              </p:ext>
            </p:extLst>
          </p:nvPr>
        </p:nvGraphicFramePr>
        <p:xfrm>
          <a:off x="179388" y="1196975"/>
          <a:ext cx="8856662" cy="4624490"/>
        </p:xfrm>
        <a:graphic>
          <a:graphicData uri="http://schemas.openxmlformats.org/drawingml/2006/table">
            <a:tbl>
              <a:tblPr/>
              <a:tblGrid>
                <a:gridCol w="754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44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22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61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73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8635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不確かさ要因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値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+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</a:t>
                      </a: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R</a:t>
                      </a:r>
                      <a:r>
                        <a:rPr kumimoji="1" lang="en-GB" altLang="ja-JP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  <a:endParaRPr kumimoji="1" lang="en-GB" altLang="ja-JP" sz="20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測定の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繰返し性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0.03376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--------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0.03376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0.03376 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US" altLang="ja-JP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標準器の校正の不確かさ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0.025 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US" altLang="ja-JP" sz="2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温度による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℃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√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0.2887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℃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9.323×10</a:t>
                      </a:r>
                      <a:r>
                        <a:rPr kumimoji="1" lang="en-US" altLang="ja-JP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-2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mm/℃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0.02692 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82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0.04989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14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0.10 mm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212" name="Text Box 77">
            <a:extLst>
              <a:ext uri="{FF2B5EF4-FFF2-40B4-BE49-F238E27FC236}">
                <a16:creationId xmlns:a16="http://schemas.microsoft.com/office/drawing/2014/main" xmlns="" id="{84354A78-7F72-478B-B034-155250E2F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903913"/>
            <a:ext cx="79470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金属棒の直径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32.26 </a:t>
            </a:r>
            <a:r>
              <a:rPr lang="en-US" altLang="ja-JP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mm±0.10 </a:t>
            </a:r>
            <a:r>
              <a:rPr lang="en-US" altLang="ja-JP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mm, </a:t>
            </a:r>
            <a:r>
              <a:rPr lang="en-US" altLang="ja-JP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</a:t>
            </a:r>
            <a:r>
              <a:rPr lang="ja-JP" altLang="en-US" sz="2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</a:p>
        </p:txBody>
      </p:sp>
      <p:cxnSp>
        <p:nvCxnSpPr>
          <p:cNvPr id="6213" name="直線コネクタ 9">
            <a:extLst>
              <a:ext uri="{FF2B5EF4-FFF2-40B4-BE49-F238E27FC236}">
                <a16:creationId xmlns:a16="http://schemas.microsoft.com/office/drawing/2014/main" xmlns="" id="{C4FFFAF1-D754-4EA8-B66D-6C50EBF3588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72013" y="3694113"/>
            <a:ext cx="144462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6">
      <a:dk1>
        <a:srgbClr val="2D2015"/>
      </a:dk1>
      <a:lt1>
        <a:srgbClr val="FFFFFF"/>
      </a:lt1>
      <a:dk2>
        <a:srgbClr val="000078"/>
      </a:dk2>
      <a:lt2>
        <a:srgbClr val="DFC08D"/>
      </a:lt2>
      <a:accent1>
        <a:srgbClr val="8C7B70"/>
      </a:accent1>
      <a:accent2>
        <a:srgbClr val="8F5F2F"/>
      </a:accent2>
      <a:accent3>
        <a:srgbClr val="AAAABE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2D2015"/>
        </a:dk1>
        <a:lt1>
          <a:srgbClr val="FFFFFF"/>
        </a:lt1>
        <a:dk2>
          <a:srgbClr val="00008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C5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4">
        <a:dk1>
          <a:srgbClr val="2D2015"/>
        </a:dk1>
        <a:lt1>
          <a:srgbClr val="FFFFFF"/>
        </a:lt1>
        <a:dk2>
          <a:srgbClr val="000050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3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5">
        <a:dk1>
          <a:srgbClr val="2D2015"/>
        </a:dk1>
        <a:lt1>
          <a:srgbClr val="FFFFFF"/>
        </a:lt1>
        <a:dk2>
          <a:srgbClr val="000064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6">
        <a:dk1>
          <a:srgbClr val="2D2015"/>
        </a:dk1>
        <a:lt1>
          <a:srgbClr val="FFFFFF"/>
        </a:lt1>
        <a:dk2>
          <a:srgbClr val="000078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E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</Words>
  <Application>Microsoft Office PowerPoint</Application>
  <PresentationFormat>画面に合わせる (4:3)</PresentationFormat>
  <Paragraphs>64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Ｐ明朝</vt:lpstr>
      <vt:lpstr>Arial</vt:lpstr>
      <vt:lpstr>Tahoma</vt:lpstr>
      <vt:lpstr>Times New Roman</vt:lpstr>
      <vt:lpstr>Wingdings</vt:lpstr>
      <vt:lpstr>標準デザイン</vt:lpstr>
      <vt:lpstr>PowerPoint プレゼンテーション</vt:lpstr>
      <vt:lpstr>最終結果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2015-04-22T04:25:28Z</dcterms:created>
  <dcterms:modified xsi:type="dcterms:W3CDTF">2020-09-17T06:56:47Z</dcterms:modified>
</cp:coreProperties>
</file>