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1" r:id="rId1"/>
  </p:sldMasterIdLst>
  <p:notesMasterIdLst>
    <p:notesMasterId r:id="rId19"/>
  </p:notesMasterIdLst>
  <p:handoutMasterIdLst>
    <p:handoutMasterId r:id="rId20"/>
  </p:handoutMasterIdLst>
  <p:sldIdLst>
    <p:sldId id="256" r:id="rId2"/>
    <p:sldId id="257" r:id="rId3"/>
    <p:sldId id="271" r:id="rId4"/>
    <p:sldId id="259" r:id="rId5"/>
    <p:sldId id="264" r:id="rId6"/>
    <p:sldId id="258" r:id="rId7"/>
    <p:sldId id="265" r:id="rId8"/>
    <p:sldId id="260" r:id="rId9"/>
    <p:sldId id="272" r:id="rId10"/>
    <p:sldId id="261" r:id="rId11"/>
    <p:sldId id="262" r:id="rId12"/>
    <p:sldId id="270" r:id="rId13"/>
    <p:sldId id="266" r:id="rId14"/>
    <p:sldId id="263" r:id="rId15"/>
    <p:sldId id="267" r:id="rId16"/>
    <p:sldId id="268" r:id="rId17"/>
    <p:sldId id="269" r:id="rId18"/>
  </p:sldIdLst>
  <p:sldSz cx="9144000" cy="6858000" type="screen4x3"/>
  <p:notesSz cx="7099300" cy="10234613"/>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223">
          <p15:clr>
            <a:srgbClr val="A4A3A4"/>
          </p15:clr>
        </p15:guide>
        <p15:guide id="2" pos="2236">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3333FF"/>
    <a:srgbClr val="339966"/>
    <a:srgbClr val="FFFFCC"/>
    <a:srgbClr val="3366FF"/>
    <a:srgbClr val="FFFF00"/>
    <a:srgbClr val="00FFFF"/>
    <a:srgbClr val="66FF3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2" autoAdjust="0"/>
    <p:restoredTop sz="90957" autoAdjust="0"/>
  </p:normalViewPr>
  <p:slideViewPr>
    <p:cSldViewPr>
      <p:cViewPr varScale="1">
        <p:scale>
          <a:sx n="63" d="100"/>
          <a:sy n="63" d="100"/>
        </p:scale>
        <p:origin x="77" y="379"/>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71" d="100"/>
          <a:sy n="71" d="100"/>
        </p:scale>
        <p:origin x="-996" y="-108"/>
      </p:cViewPr>
      <p:guideLst>
        <p:guide orient="horz" pos="3223"/>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622F0706-C345-4B84-A765-A103BCE1D3FA}"/>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Arial" panose="020B0604020202020204" pitchFamily="34" charset="0"/>
              </a:defRPr>
            </a:lvl1pPr>
          </a:lstStyle>
          <a:p>
            <a:pPr>
              <a:defRPr/>
            </a:pPr>
            <a:endParaRPr lang="en-US" altLang="ja-JP"/>
          </a:p>
        </p:txBody>
      </p:sp>
      <p:sp>
        <p:nvSpPr>
          <p:cNvPr id="26627" name="Rectangle 3">
            <a:extLst>
              <a:ext uri="{FF2B5EF4-FFF2-40B4-BE49-F238E27FC236}">
                <a16:creationId xmlns:a16="http://schemas.microsoft.com/office/drawing/2014/main" id="{3DC08B3F-02FD-443C-9198-7EFC27FDDAAA}"/>
              </a:ext>
            </a:extLst>
          </p:cNvPr>
          <p:cNvSpPr>
            <a:spLocks noGrp="1" noChangeArrowheads="1"/>
          </p:cNvSpPr>
          <p:nvPr>
            <p:ph type="dt" sz="quarter" idx="1"/>
          </p:nvPr>
        </p:nvSpPr>
        <p:spPr bwMode="auto">
          <a:xfrm>
            <a:off x="4021138"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Arial" panose="020B0604020202020204" pitchFamily="34" charset="0"/>
              </a:defRPr>
            </a:lvl1pPr>
          </a:lstStyle>
          <a:p>
            <a:pPr>
              <a:defRPr/>
            </a:pPr>
            <a:endParaRPr lang="en-US" altLang="ja-JP"/>
          </a:p>
        </p:txBody>
      </p:sp>
      <p:sp>
        <p:nvSpPr>
          <p:cNvPr id="26628" name="Rectangle 4">
            <a:extLst>
              <a:ext uri="{FF2B5EF4-FFF2-40B4-BE49-F238E27FC236}">
                <a16:creationId xmlns:a16="http://schemas.microsoft.com/office/drawing/2014/main" id="{49A36E48-E270-4072-B191-28D2F15E4075}"/>
              </a:ext>
            </a:extLst>
          </p:cNvPr>
          <p:cNvSpPr>
            <a:spLocks noGrp="1" noChangeArrowheads="1"/>
          </p:cNvSpPr>
          <p:nvPr>
            <p:ph type="ftr" sz="quarter" idx="2"/>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Arial" panose="020B0604020202020204" pitchFamily="34" charset="0"/>
              </a:defRPr>
            </a:lvl1pPr>
          </a:lstStyle>
          <a:p>
            <a:pPr>
              <a:defRPr/>
            </a:pPr>
            <a:r>
              <a:rPr lang="en-US" altLang="ja-JP"/>
              <a:t>5：不確かさ評価の概要</a:t>
            </a:r>
          </a:p>
        </p:txBody>
      </p:sp>
      <p:sp>
        <p:nvSpPr>
          <p:cNvPr id="26629" name="Rectangle 5">
            <a:extLst>
              <a:ext uri="{FF2B5EF4-FFF2-40B4-BE49-F238E27FC236}">
                <a16:creationId xmlns:a16="http://schemas.microsoft.com/office/drawing/2014/main" id="{AEE66596-9124-4F08-9A8D-1E37B59817E5}"/>
              </a:ext>
            </a:extLst>
          </p:cNvPr>
          <p:cNvSpPr>
            <a:spLocks noGrp="1" noChangeArrowheads="1"/>
          </p:cNvSpPr>
          <p:nvPr>
            <p:ph type="sldNum" sz="quarter" idx="3"/>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vl1pPr>
          </a:lstStyle>
          <a:p>
            <a:fld id="{C8E13F0D-D3DF-4FBC-A5FE-A4D9C1208A29}" type="slidenum">
              <a:rPr lang="en-US" altLang="ja-JP"/>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5C57F066-A22B-4132-8856-F496F70CEDB1}"/>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Arial" panose="020B0604020202020204" pitchFamily="34" charset="0"/>
              </a:defRPr>
            </a:lvl1pPr>
          </a:lstStyle>
          <a:p>
            <a:pPr>
              <a:defRPr/>
            </a:pPr>
            <a:endParaRPr lang="en-US" altLang="ja-JP"/>
          </a:p>
        </p:txBody>
      </p:sp>
      <p:sp>
        <p:nvSpPr>
          <p:cNvPr id="33795" name="Rectangle 3">
            <a:extLst>
              <a:ext uri="{FF2B5EF4-FFF2-40B4-BE49-F238E27FC236}">
                <a16:creationId xmlns:a16="http://schemas.microsoft.com/office/drawing/2014/main" id="{32E1CC4A-ED84-4C7C-B2B8-2593AB8E03DB}"/>
              </a:ext>
            </a:extLst>
          </p:cNvPr>
          <p:cNvSpPr>
            <a:spLocks noGrp="1" noChangeArrowheads="1"/>
          </p:cNvSpPr>
          <p:nvPr>
            <p:ph type="dt" idx="1"/>
          </p:nvPr>
        </p:nvSpPr>
        <p:spPr bwMode="auto">
          <a:xfrm>
            <a:off x="4021138"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Arial" panose="020B0604020202020204" pitchFamily="34" charset="0"/>
              </a:defRPr>
            </a:lvl1pPr>
          </a:lstStyle>
          <a:p>
            <a:pPr>
              <a:defRPr/>
            </a:pPr>
            <a:endParaRPr lang="en-US" altLang="ja-JP"/>
          </a:p>
        </p:txBody>
      </p:sp>
      <p:sp>
        <p:nvSpPr>
          <p:cNvPr id="19460" name="Rectangle 4">
            <a:extLst>
              <a:ext uri="{FF2B5EF4-FFF2-40B4-BE49-F238E27FC236}">
                <a16:creationId xmlns:a16="http://schemas.microsoft.com/office/drawing/2014/main" id="{03E5B1B9-9376-478E-AB46-8FEE14BC85E0}"/>
              </a:ext>
            </a:extLst>
          </p:cNvPr>
          <p:cNvSpPr>
            <a:spLocks noGrp="1" noRot="1" noChangeAspect="1" noChangeArrowheads="1" noTextEdit="1"/>
          </p:cNvSpPr>
          <p:nvPr>
            <p:ph type="sldImg" idx="2"/>
          </p:nvPr>
        </p:nvSpPr>
        <p:spPr bwMode="auto">
          <a:xfrm>
            <a:off x="992188" y="768350"/>
            <a:ext cx="5116512" cy="38369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3797" name="Rectangle 5">
            <a:extLst>
              <a:ext uri="{FF2B5EF4-FFF2-40B4-BE49-F238E27FC236}">
                <a16:creationId xmlns:a16="http://schemas.microsoft.com/office/drawing/2014/main" id="{4E8B9FD6-3FD2-47FC-B18A-4CF33FCDCF65}"/>
              </a:ext>
            </a:extLst>
          </p:cNvPr>
          <p:cNvSpPr>
            <a:spLocks noGrp="1" noChangeArrowheads="1"/>
          </p:cNvSpPr>
          <p:nvPr>
            <p:ph type="body" sz="quarter" idx="3"/>
          </p:nvPr>
        </p:nvSpPr>
        <p:spPr bwMode="auto">
          <a:xfrm>
            <a:off x="709613" y="4860925"/>
            <a:ext cx="5680075" cy="460533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3798" name="Rectangle 6">
            <a:extLst>
              <a:ext uri="{FF2B5EF4-FFF2-40B4-BE49-F238E27FC236}">
                <a16:creationId xmlns:a16="http://schemas.microsoft.com/office/drawing/2014/main" id="{6EAA8B9A-CC6E-499B-AAE4-F6FAED99FC16}"/>
              </a:ext>
            </a:extLst>
          </p:cNvPr>
          <p:cNvSpPr>
            <a:spLocks noGrp="1" noChangeArrowheads="1"/>
          </p:cNvSpPr>
          <p:nvPr>
            <p:ph type="ftr" sz="quarter" idx="4"/>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Arial" panose="020B0604020202020204" pitchFamily="34" charset="0"/>
              </a:defRPr>
            </a:lvl1pPr>
          </a:lstStyle>
          <a:p>
            <a:pPr>
              <a:defRPr/>
            </a:pPr>
            <a:r>
              <a:rPr lang="en-US" altLang="ja-JP"/>
              <a:t>5：不確かさ評価の概要</a:t>
            </a:r>
          </a:p>
        </p:txBody>
      </p:sp>
      <p:sp>
        <p:nvSpPr>
          <p:cNvPr id="33799" name="Rectangle 7">
            <a:extLst>
              <a:ext uri="{FF2B5EF4-FFF2-40B4-BE49-F238E27FC236}">
                <a16:creationId xmlns:a16="http://schemas.microsoft.com/office/drawing/2014/main" id="{BFE1CEA2-B38C-4C45-A8DA-5DC5A63E1063}"/>
              </a:ext>
            </a:extLst>
          </p:cNvPr>
          <p:cNvSpPr>
            <a:spLocks noGrp="1" noChangeArrowheads="1"/>
          </p:cNvSpPr>
          <p:nvPr>
            <p:ph type="sldNum" sz="quarter" idx="5"/>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vl1pPr>
          </a:lstStyle>
          <a:p>
            <a:fld id="{B8659C60-C1C8-4BD5-8A50-B3B3F738B756}" type="slidenum">
              <a:rPr lang="en-US" altLang="ja-JP"/>
              <a:pPr/>
              <a:t>‹#›</a:t>
            </a:fld>
            <a:endParaRPr lang="en-US" altLang="ja-JP"/>
          </a:p>
        </p:txBody>
      </p:sp>
    </p:spTree>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6">
            <a:extLst>
              <a:ext uri="{FF2B5EF4-FFF2-40B4-BE49-F238E27FC236}">
                <a16:creationId xmlns:a16="http://schemas.microsoft.com/office/drawing/2014/main" id="{64774308-9A46-49DE-B5EB-48089AB8564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0483" name="Rectangle 2">
            <a:extLst>
              <a:ext uri="{FF2B5EF4-FFF2-40B4-BE49-F238E27FC236}">
                <a16:creationId xmlns:a16="http://schemas.microsoft.com/office/drawing/2014/main" id="{FF15F8CC-B66B-4A12-9832-0A967AAFF91C}"/>
              </a:ext>
            </a:extLst>
          </p:cNvPr>
          <p:cNvSpPr>
            <a:spLocks noGrp="1" noRot="1" noChangeAspect="1" noChangeArrowheads="1" noTextEdit="1"/>
          </p:cNvSpPr>
          <p:nvPr>
            <p:ph type="sldImg"/>
          </p:nvPr>
        </p:nvSpPr>
        <p:spPr>
          <a:ln/>
        </p:spPr>
      </p:sp>
      <p:sp>
        <p:nvSpPr>
          <p:cNvPr id="20484" name="Rectangle 3">
            <a:extLst>
              <a:ext uri="{FF2B5EF4-FFF2-40B4-BE49-F238E27FC236}">
                <a16:creationId xmlns:a16="http://schemas.microsoft.com/office/drawing/2014/main" id="{73968EAA-60EE-4112-A9FC-879A877BFD2B}"/>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6">
            <a:extLst>
              <a:ext uri="{FF2B5EF4-FFF2-40B4-BE49-F238E27FC236}">
                <a16:creationId xmlns:a16="http://schemas.microsoft.com/office/drawing/2014/main" id="{AC04F211-EC4D-421A-9A2A-A7A269AB81F1}"/>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9699" name="Rectangle 2">
            <a:extLst>
              <a:ext uri="{FF2B5EF4-FFF2-40B4-BE49-F238E27FC236}">
                <a16:creationId xmlns:a16="http://schemas.microsoft.com/office/drawing/2014/main" id="{42E718AF-036B-4623-B7F5-B851E4BF165C}"/>
              </a:ext>
            </a:extLst>
          </p:cNvPr>
          <p:cNvSpPr>
            <a:spLocks noGrp="1" noRot="1" noChangeAspect="1" noChangeArrowheads="1" noTextEdit="1"/>
          </p:cNvSpPr>
          <p:nvPr>
            <p:ph type="sldImg"/>
          </p:nvPr>
        </p:nvSpPr>
        <p:spPr>
          <a:ln/>
        </p:spPr>
      </p:sp>
      <p:sp>
        <p:nvSpPr>
          <p:cNvPr id="29700" name="Rectangle 3">
            <a:extLst>
              <a:ext uri="{FF2B5EF4-FFF2-40B4-BE49-F238E27FC236}">
                <a16:creationId xmlns:a16="http://schemas.microsoft.com/office/drawing/2014/main" id="{FE7DB179-3083-4D8E-8519-4B240DF5FA8B}"/>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6">
            <a:extLst>
              <a:ext uri="{FF2B5EF4-FFF2-40B4-BE49-F238E27FC236}">
                <a16:creationId xmlns:a16="http://schemas.microsoft.com/office/drawing/2014/main" id="{32757D16-8396-45B5-9585-0881DEB05A7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0723" name="Rectangle 2">
            <a:extLst>
              <a:ext uri="{FF2B5EF4-FFF2-40B4-BE49-F238E27FC236}">
                <a16:creationId xmlns:a16="http://schemas.microsoft.com/office/drawing/2014/main" id="{3EA138F2-8DF1-4D18-A160-51201F32728D}"/>
              </a:ext>
            </a:extLst>
          </p:cNvPr>
          <p:cNvSpPr>
            <a:spLocks noGrp="1" noRot="1" noChangeAspect="1" noChangeArrowheads="1" noTextEdit="1"/>
          </p:cNvSpPr>
          <p:nvPr>
            <p:ph type="sldImg"/>
          </p:nvPr>
        </p:nvSpPr>
        <p:spPr>
          <a:ln/>
        </p:spPr>
      </p:sp>
      <p:sp>
        <p:nvSpPr>
          <p:cNvPr id="30724" name="Rectangle 3">
            <a:extLst>
              <a:ext uri="{FF2B5EF4-FFF2-40B4-BE49-F238E27FC236}">
                <a16:creationId xmlns:a16="http://schemas.microsoft.com/office/drawing/2014/main" id="{06D3E412-A8C8-41F8-8047-AE24B17F44E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6">
            <a:extLst>
              <a:ext uri="{FF2B5EF4-FFF2-40B4-BE49-F238E27FC236}">
                <a16:creationId xmlns:a16="http://schemas.microsoft.com/office/drawing/2014/main" id="{D882FE20-2278-4C09-9C91-477FF4B92B5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1747" name="Rectangle 2">
            <a:extLst>
              <a:ext uri="{FF2B5EF4-FFF2-40B4-BE49-F238E27FC236}">
                <a16:creationId xmlns:a16="http://schemas.microsoft.com/office/drawing/2014/main" id="{29A8E0CB-2F91-49C7-8ADB-26F02EED8931}"/>
              </a:ext>
            </a:extLst>
          </p:cNvPr>
          <p:cNvSpPr>
            <a:spLocks noGrp="1" noRot="1" noChangeAspect="1" noChangeArrowheads="1" noTextEdit="1"/>
          </p:cNvSpPr>
          <p:nvPr>
            <p:ph type="sldImg"/>
          </p:nvPr>
        </p:nvSpPr>
        <p:spPr>
          <a:ln/>
        </p:spPr>
      </p:sp>
      <p:sp>
        <p:nvSpPr>
          <p:cNvPr id="31748" name="Rectangle 3">
            <a:extLst>
              <a:ext uri="{FF2B5EF4-FFF2-40B4-BE49-F238E27FC236}">
                <a16:creationId xmlns:a16="http://schemas.microsoft.com/office/drawing/2014/main" id="{EDA470C8-5E4B-468A-9320-614E5AAB7AB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6">
            <a:extLst>
              <a:ext uri="{FF2B5EF4-FFF2-40B4-BE49-F238E27FC236}">
                <a16:creationId xmlns:a16="http://schemas.microsoft.com/office/drawing/2014/main" id="{63439447-CD4F-400F-8C53-75AA801811EA}"/>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2771" name="Rectangle 2">
            <a:extLst>
              <a:ext uri="{FF2B5EF4-FFF2-40B4-BE49-F238E27FC236}">
                <a16:creationId xmlns:a16="http://schemas.microsoft.com/office/drawing/2014/main" id="{8B7E366E-EF2D-45B2-A679-C73E984B6357}"/>
              </a:ext>
            </a:extLst>
          </p:cNvPr>
          <p:cNvSpPr>
            <a:spLocks noGrp="1" noRot="1" noChangeAspect="1" noChangeArrowheads="1" noTextEdit="1"/>
          </p:cNvSpPr>
          <p:nvPr>
            <p:ph type="sldImg"/>
          </p:nvPr>
        </p:nvSpPr>
        <p:spPr>
          <a:ln/>
        </p:spPr>
      </p:sp>
      <p:sp>
        <p:nvSpPr>
          <p:cNvPr id="32772" name="Rectangle 3">
            <a:extLst>
              <a:ext uri="{FF2B5EF4-FFF2-40B4-BE49-F238E27FC236}">
                <a16:creationId xmlns:a16="http://schemas.microsoft.com/office/drawing/2014/main" id="{F7617FB0-421D-4D55-B9DB-8E509639305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6">
            <a:extLst>
              <a:ext uri="{FF2B5EF4-FFF2-40B4-BE49-F238E27FC236}">
                <a16:creationId xmlns:a16="http://schemas.microsoft.com/office/drawing/2014/main" id="{965D49DA-0061-402F-8EFE-AE5DE20BB4D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3795" name="Rectangle 2">
            <a:extLst>
              <a:ext uri="{FF2B5EF4-FFF2-40B4-BE49-F238E27FC236}">
                <a16:creationId xmlns:a16="http://schemas.microsoft.com/office/drawing/2014/main" id="{6F1192AC-7D71-499C-8B53-B529ED4646A3}"/>
              </a:ext>
            </a:extLst>
          </p:cNvPr>
          <p:cNvSpPr>
            <a:spLocks noGrp="1" noRot="1" noChangeAspect="1" noChangeArrowheads="1" noTextEdit="1"/>
          </p:cNvSpPr>
          <p:nvPr>
            <p:ph type="sldImg"/>
          </p:nvPr>
        </p:nvSpPr>
        <p:spPr>
          <a:ln/>
        </p:spPr>
      </p:sp>
      <p:sp>
        <p:nvSpPr>
          <p:cNvPr id="33796" name="Rectangle 3">
            <a:extLst>
              <a:ext uri="{FF2B5EF4-FFF2-40B4-BE49-F238E27FC236}">
                <a16:creationId xmlns:a16="http://schemas.microsoft.com/office/drawing/2014/main" id="{C2FBCB07-A7CF-4D60-85C0-D5589CC4BA0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6">
            <a:extLst>
              <a:ext uri="{FF2B5EF4-FFF2-40B4-BE49-F238E27FC236}">
                <a16:creationId xmlns:a16="http://schemas.microsoft.com/office/drawing/2014/main" id="{1F3B9F07-4A25-4722-9ABE-D287F047B130}"/>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4819" name="Rectangle 2">
            <a:extLst>
              <a:ext uri="{FF2B5EF4-FFF2-40B4-BE49-F238E27FC236}">
                <a16:creationId xmlns:a16="http://schemas.microsoft.com/office/drawing/2014/main" id="{958210E8-D806-46D8-B288-A3F19777F290}"/>
              </a:ext>
            </a:extLst>
          </p:cNvPr>
          <p:cNvSpPr>
            <a:spLocks noGrp="1" noRot="1" noChangeAspect="1" noChangeArrowheads="1" noTextEdit="1"/>
          </p:cNvSpPr>
          <p:nvPr>
            <p:ph type="sldImg"/>
          </p:nvPr>
        </p:nvSpPr>
        <p:spPr>
          <a:ln/>
        </p:spPr>
      </p:sp>
      <p:sp>
        <p:nvSpPr>
          <p:cNvPr id="34820" name="Rectangle 3">
            <a:extLst>
              <a:ext uri="{FF2B5EF4-FFF2-40B4-BE49-F238E27FC236}">
                <a16:creationId xmlns:a16="http://schemas.microsoft.com/office/drawing/2014/main" id="{6F3B08A8-594A-448F-AEC1-328CE5C9E33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6">
            <a:extLst>
              <a:ext uri="{FF2B5EF4-FFF2-40B4-BE49-F238E27FC236}">
                <a16:creationId xmlns:a16="http://schemas.microsoft.com/office/drawing/2014/main" id="{EFC24F03-DE98-47B1-A0FB-7B50F1C183A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5843" name="Rectangle 2">
            <a:extLst>
              <a:ext uri="{FF2B5EF4-FFF2-40B4-BE49-F238E27FC236}">
                <a16:creationId xmlns:a16="http://schemas.microsoft.com/office/drawing/2014/main" id="{305E1F08-9B46-47D8-A47F-EE8F98C686DB}"/>
              </a:ext>
            </a:extLst>
          </p:cNvPr>
          <p:cNvSpPr>
            <a:spLocks noGrp="1" noRot="1" noChangeAspect="1" noChangeArrowheads="1" noTextEdit="1"/>
          </p:cNvSpPr>
          <p:nvPr>
            <p:ph type="sldImg"/>
          </p:nvPr>
        </p:nvSpPr>
        <p:spPr>
          <a:ln/>
        </p:spPr>
      </p:sp>
      <p:sp>
        <p:nvSpPr>
          <p:cNvPr id="35844" name="Rectangle 3">
            <a:extLst>
              <a:ext uri="{FF2B5EF4-FFF2-40B4-BE49-F238E27FC236}">
                <a16:creationId xmlns:a16="http://schemas.microsoft.com/office/drawing/2014/main" id="{6F3CA145-EBA8-4DCC-8E4E-3825190A2545}"/>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6">
            <a:extLst>
              <a:ext uri="{FF2B5EF4-FFF2-40B4-BE49-F238E27FC236}">
                <a16:creationId xmlns:a16="http://schemas.microsoft.com/office/drawing/2014/main" id="{3DE7C517-78B3-46F5-8A55-79DC090783A4}"/>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36867" name="Rectangle 2">
            <a:extLst>
              <a:ext uri="{FF2B5EF4-FFF2-40B4-BE49-F238E27FC236}">
                <a16:creationId xmlns:a16="http://schemas.microsoft.com/office/drawing/2014/main" id="{43CC0DF0-5E9C-4C9F-9771-649F662EBCA0}"/>
              </a:ext>
            </a:extLst>
          </p:cNvPr>
          <p:cNvSpPr>
            <a:spLocks noGrp="1" noRot="1" noChangeAspect="1" noChangeArrowheads="1" noTextEdit="1"/>
          </p:cNvSpPr>
          <p:nvPr>
            <p:ph type="sldImg"/>
          </p:nvPr>
        </p:nvSpPr>
        <p:spPr>
          <a:ln/>
        </p:spPr>
      </p:sp>
      <p:sp>
        <p:nvSpPr>
          <p:cNvPr id="36868" name="Rectangle 3">
            <a:extLst>
              <a:ext uri="{FF2B5EF4-FFF2-40B4-BE49-F238E27FC236}">
                <a16:creationId xmlns:a16="http://schemas.microsoft.com/office/drawing/2014/main" id="{270AD4BE-B327-42C6-8C40-4E70B82E9F1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6">
            <a:extLst>
              <a:ext uri="{FF2B5EF4-FFF2-40B4-BE49-F238E27FC236}">
                <a16:creationId xmlns:a16="http://schemas.microsoft.com/office/drawing/2014/main" id="{B1A27C82-1C8C-4194-BA15-BED072602F1A}"/>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1507" name="Rectangle 2">
            <a:extLst>
              <a:ext uri="{FF2B5EF4-FFF2-40B4-BE49-F238E27FC236}">
                <a16:creationId xmlns:a16="http://schemas.microsoft.com/office/drawing/2014/main" id="{C1F5DA11-316B-4EE7-A0F6-980C37D85AF7}"/>
              </a:ext>
            </a:extLst>
          </p:cNvPr>
          <p:cNvSpPr>
            <a:spLocks noGrp="1" noRot="1" noChangeAspect="1" noChangeArrowheads="1" noTextEdit="1"/>
          </p:cNvSpPr>
          <p:nvPr>
            <p:ph type="sldImg"/>
          </p:nvPr>
        </p:nvSpPr>
        <p:spPr>
          <a:ln/>
        </p:spPr>
      </p:sp>
      <p:sp>
        <p:nvSpPr>
          <p:cNvPr id="21508" name="Rectangle 3">
            <a:extLst>
              <a:ext uri="{FF2B5EF4-FFF2-40B4-BE49-F238E27FC236}">
                <a16:creationId xmlns:a16="http://schemas.microsoft.com/office/drawing/2014/main" id="{6EA8ECD9-AB7B-44B5-B86A-7A4A20CB179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ja-JP"/>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6">
            <a:extLst>
              <a:ext uri="{FF2B5EF4-FFF2-40B4-BE49-F238E27FC236}">
                <a16:creationId xmlns:a16="http://schemas.microsoft.com/office/drawing/2014/main" id="{72C6B42F-2944-497B-B50E-048F15D4F9C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2531" name="Rectangle 2">
            <a:extLst>
              <a:ext uri="{FF2B5EF4-FFF2-40B4-BE49-F238E27FC236}">
                <a16:creationId xmlns:a16="http://schemas.microsoft.com/office/drawing/2014/main" id="{4F9EF0CF-1E48-451B-B7F0-D354B093ABD9}"/>
              </a:ext>
            </a:extLst>
          </p:cNvPr>
          <p:cNvSpPr>
            <a:spLocks noGrp="1" noRot="1" noChangeAspect="1" noChangeArrowheads="1" noTextEdit="1"/>
          </p:cNvSpPr>
          <p:nvPr>
            <p:ph type="sldImg"/>
          </p:nvPr>
        </p:nvSpPr>
        <p:spPr>
          <a:ln/>
        </p:spPr>
      </p:sp>
      <p:sp>
        <p:nvSpPr>
          <p:cNvPr id="22532" name="Rectangle 3">
            <a:extLst>
              <a:ext uri="{FF2B5EF4-FFF2-40B4-BE49-F238E27FC236}">
                <a16:creationId xmlns:a16="http://schemas.microsoft.com/office/drawing/2014/main" id="{EFA837D9-7C2B-426E-8ECC-B0CC7B73FAD8}"/>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6">
            <a:extLst>
              <a:ext uri="{FF2B5EF4-FFF2-40B4-BE49-F238E27FC236}">
                <a16:creationId xmlns:a16="http://schemas.microsoft.com/office/drawing/2014/main" id="{933AD08A-94AE-45CD-8C5F-AD20D3BA161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3555" name="Rectangle 2">
            <a:extLst>
              <a:ext uri="{FF2B5EF4-FFF2-40B4-BE49-F238E27FC236}">
                <a16:creationId xmlns:a16="http://schemas.microsoft.com/office/drawing/2014/main" id="{E3888F38-FF54-4EF7-B5E3-96FE1571773D}"/>
              </a:ext>
            </a:extLst>
          </p:cNvPr>
          <p:cNvSpPr>
            <a:spLocks noGrp="1" noRot="1" noChangeAspect="1" noChangeArrowheads="1" noTextEdit="1"/>
          </p:cNvSpPr>
          <p:nvPr>
            <p:ph type="sldImg"/>
          </p:nvPr>
        </p:nvSpPr>
        <p:spPr>
          <a:ln/>
        </p:spPr>
      </p:sp>
      <p:sp>
        <p:nvSpPr>
          <p:cNvPr id="23556" name="Rectangle 3">
            <a:extLst>
              <a:ext uri="{FF2B5EF4-FFF2-40B4-BE49-F238E27FC236}">
                <a16:creationId xmlns:a16="http://schemas.microsoft.com/office/drawing/2014/main" id="{DA0B27B2-BE1F-49D3-A45E-5583CA3BEF1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6">
            <a:extLst>
              <a:ext uri="{FF2B5EF4-FFF2-40B4-BE49-F238E27FC236}">
                <a16:creationId xmlns:a16="http://schemas.microsoft.com/office/drawing/2014/main" id="{2E41659B-41AD-4066-8273-9566EF43CC65}"/>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4579" name="Rectangle 2">
            <a:extLst>
              <a:ext uri="{FF2B5EF4-FFF2-40B4-BE49-F238E27FC236}">
                <a16:creationId xmlns:a16="http://schemas.microsoft.com/office/drawing/2014/main" id="{1A9E2EE3-8805-44CE-9F15-D70A339BEFA4}"/>
              </a:ext>
            </a:extLst>
          </p:cNvPr>
          <p:cNvSpPr>
            <a:spLocks noGrp="1" noRot="1" noChangeAspect="1" noChangeArrowheads="1" noTextEdit="1"/>
          </p:cNvSpPr>
          <p:nvPr>
            <p:ph type="sldImg"/>
          </p:nvPr>
        </p:nvSpPr>
        <p:spPr>
          <a:ln/>
        </p:spPr>
      </p:sp>
      <p:sp>
        <p:nvSpPr>
          <p:cNvPr id="24580" name="Rectangle 3">
            <a:extLst>
              <a:ext uri="{FF2B5EF4-FFF2-40B4-BE49-F238E27FC236}">
                <a16:creationId xmlns:a16="http://schemas.microsoft.com/office/drawing/2014/main" id="{B54CD920-28F7-4980-A860-7D4E554191C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6">
            <a:extLst>
              <a:ext uri="{FF2B5EF4-FFF2-40B4-BE49-F238E27FC236}">
                <a16:creationId xmlns:a16="http://schemas.microsoft.com/office/drawing/2014/main" id="{2DEC8A34-D5AB-4097-A855-FD7D6C5BF10F}"/>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5603" name="Rectangle 2">
            <a:extLst>
              <a:ext uri="{FF2B5EF4-FFF2-40B4-BE49-F238E27FC236}">
                <a16:creationId xmlns:a16="http://schemas.microsoft.com/office/drawing/2014/main" id="{05213A34-CACE-449A-84FA-AA4F0E581211}"/>
              </a:ext>
            </a:extLst>
          </p:cNvPr>
          <p:cNvSpPr>
            <a:spLocks noGrp="1" noRot="1" noChangeAspect="1" noChangeArrowheads="1" noTextEdit="1"/>
          </p:cNvSpPr>
          <p:nvPr>
            <p:ph type="sldImg"/>
          </p:nvPr>
        </p:nvSpPr>
        <p:spPr>
          <a:ln/>
        </p:spPr>
      </p:sp>
      <p:sp>
        <p:nvSpPr>
          <p:cNvPr id="25604" name="Rectangle 3">
            <a:extLst>
              <a:ext uri="{FF2B5EF4-FFF2-40B4-BE49-F238E27FC236}">
                <a16:creationId xmlns:a16="http://schemas.microsoft.com/office/drawing/2014/main" id="{C77A1560-9C85-480C-AC1F-EED399DC8FE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6">
            <a:extLst>
              <a:ext uri="{FF2B5EF4-FFF2-40B4-BE49-F238E27FC236}">
                <a16:creationId xmlns:a16="http://schemas.microsoft.com/office/drawing/2014/main" id="{BC86C88A-FF5F-41F0-9C3C-C8D544918C5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6627" name="Rectangle 2">
            <a:extLst>
              <a:ext uri="{FF2B5EF4-FFF2-40B4-BE49-F238E27FC236}">
                <a16:creationId xmlns:a16="http://schemas.microsoft.com/office/drawing/2014/main" id="{2CA10498-5063-4FB5-980B-DED6ACCB6755}"/>
              </a:ext>
            </a:extLst>
          </p:cNvPr>
          <p:cNvSpPr>
            <a:spLocks noGrp="1" noRot="1" noChangeAspect="1" noChangeArrowheads="1" noTextEdit="1"/>
          </p:cNvSpPr>
          <p:nvPr>
            <p:ph type="sldImg"/>
          </p:nvPr>
        </p:nvSpPr>
        <p:spPr>
          <a:ln/>
        </p:spPr>
      </p:sp>
      <p:sp>
        <p:nvSpPr>
          <p:cNvPr id="26628" name="Rectangle 3">
            <a:extLst>
              <a:ext uri="{FF2B5EF4-FFF2-40B4-BE49-F238E27FC236}">
                <a16:creationId xmlns:a16="http://schemas.microsoft.com/office/drawing/2014/main" id="{75969941-48B9-4B00-9475-6F18E19F440A}"/>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baseline="-2500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6">
            <a:extLst>
              <a:ext uri="{FF2B5EF4-FFF2-40B4-BE49-F238E27FC236}">
                <a16:creationId xmlns:a16="http://schemas.microsoft.com/office/drawing/2014/main" id="{7F77E306-9C78-4C1E-B1A9-45B735563205}"/>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7651" name="Rectangle 2">
            <a:extLst>
              <a:ext uri="{FF2B5EF4-FFF2-40B4-BE49-F238E27FC236}">
                <a16:creationId xmlns:a16="http://schemas.microsoft.com/office/drawing/2014/main" id="{1051D6E2-E781-446D-98B9-5DFE4BACADBD}"/>
              </a:ext>
            </a:extLst>
          </p:cNvPr>
          <p:cNvSpPr>
            <a:spLocks noGrp="1" noRot="1" noChangeAspect="1" noChangeArrowheads="1" noTextEdit="1"/>
          </p:cNvSpPr>
          <p:nvPr>
            <p:ph type="sldImg"/>
          </p:nvPr>
        </p:nvSpPr>
        <p:spPr>
          <a:ln/>
        </p:spPr>
      </p:sp>
      <p:sp>
        <p:nvSpPr>
          <p:cNvPr id="27652" name="Rectangle 3">
            <a:extLst>
              <a:ext uri="{FF2B5EF4-FFF2-40B4-BE49-F238E27FC236}">
                <a16:creationId xmlns:a16="http://schemas.microsoft.com/office/drawing/2014/main" id="{34DC3CD7-3B93-495F-8A1C-015957C88128}"/>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スライド イメージ プレースホルダ 1">
            <a:extLst>
              <a:ext uri="{FF2B5EF4-FFF2-40B4-BE49-F238E27FC236}">
                <a16:creationId xmlns:a16="http://schemas.microsoft.com/office/drawing/2014/main" id="{1A7857BF-0BF9-411D-AC0F-972CE97AC84C}"/>
              </a:ext>
            </a:extLst>
          </p:cNvPr>
          <p:cNvSpPr>
            <a:spLocks noGrp="1" noRot="1" noChangeAspect="1" noChangeArrowheads="1" noTextEdit="1"/>
          </p:cNvSpPr>
          <p:nvPr>
            <p:ph type="sldImg"/>
          </p:nvPr>
        </p:nvSpPr>
        <p:spPr>
          <a:ln/>
        </p:spPr>
      </p:sp>
      <p:sp>
        <p:nvSpPr>
          <p:cNvPr id="28675" name="ノート プレースホルダ 2">
            <a:extLst>
              <a:ext uri="{FF2B5EF4-FFF2-40B4-BE49-F238E27FC236}">
                <a16:creationId xmlns:a16="http://schemas.microsoft.com/office/drawing/2014/main" id="{90715635-4321-4F1A-AAD9-BE9CA812E5E2}"/>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ja-JP" altLang="en-US"/>
          </a:p>
        </p:txBody>
      </p:sp>
      <p:sp>
        <p:nvSpPr>
          <p:cNvPr id="28676" name="フッター プレースホルダ 3">
            <a:extLst>
              <a:ext uri="{FF2B5EF4-FFF2-40B4-BE49-F238E27FC236}">
                <a16:creationId xmlns:a16="http://schemas.microsoft.com/office/drawing/2014/main" id="{7C5E6FC7-220D-4F9D-9B38-BB2B953A891F}"/>
              </a:ext>
            </a:extLst>
          </p:cNvPr>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5：不確かさ評価の概要</a:t>
            </a:r>
          </a:p>
        </p:txBody>
      </p:sp>
      <p:sp>
        <p:nvSpPr>
          <p:cNvPr id="28677" name="スライド番号プレースホルダ 4">
            <a:extLst>
              <a:ext uri="{FF2B5EF4-FFF2-40B4-BE49-F238E27FC236}">
                <a16:creationId xmlns:a16="http://schemas.microsoft.com/office/drawing/2014/main" id="{72CBDC2E-B365-4F2E-BF40-E0D260DC952F}"/>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06738459-F476-448F-843E-E1F1EA96536B}" type="slidenum">
              <a:rPr lang="en-US" altLang="ja-JP"/>
              <a:pPr/>
              <a:t>9</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FFA41348-7021-4710-96FA-31A139A8D6D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27A24F47-7F1F-4597-A193-5EBCE29833F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503737B1-EE44-48ED-A048-76DF64919BE8}"/>
              </a:ext>
            </a:extLst>
          </p:cNvPr>
          <p:cNvSpPr>
            <a:spLocks noGrp="1" noChangeArrowheads="1"/>
          </p:cNvSpPr>
          <p:nvPr>
            <p:ph type="sldNum" sz="quarter" idx="12"/>
          </p:nvPr>
        </p:nvSpPr>
        <p:spPr>
          <a:ln/>
        </p:spPr>
        <p:txBody>
          <a:bodyPr/>
          <a:lstStyle>
            <a:lvl1pPr>
              <a:defRPr/>
            </a:lvl1pPr>
          </a:lstStyle>
          <a:p>
            <a:fld id="{6CF5739A-9468-4C02-AA86-0C5D1494E2C1}" type="slidenum">
              <a:rPr lang="en-US" altLang="ja-JP"/>
              <a:pPr/>
              <a:t>‹#›</a:t>
            </a:fld>
            <a:endParaRPr lang="en-US" altLang="ja-JP"/>
          </a:p>
        </p:txBody>
      </p:sp>
    </p:spTree>
    <p:extLst>
      <p:ext uri="{BB962C8B-B14F-4D97-AF65-F5344CB8AC3E}">
        <p14:creationId xmlns:p14="http://schemas.microsoft.com/office/powerpoint/2010/main" val="33345871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5728858F-732F-41D0-B9C9-5EA02CC4D79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8B36ACC1-64B0-415F-977B-470FF216047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13495E60-30A5-46B1-AF8A-93B02E43569C}"/>
              </a:ext>
            </a:extLst>
          </p:cNvPr>
          <p:cNvSpPr>
            <a:spLocks noGrp="1" noChangeArrowheads="1"/>
          </p:cNvSpPr>
          <p:nvPr>
            <p:ph type="sldNum" sz="quarter" idx="12"/>
          </p:nvPr>
        </p:nvSpPr>
        <p:spPr>
          <a:ln/>
        </p:spPr>
        <p:txBody>
          <a:bodyPr/>
          <a:lstStyle>
            <a:lvl1pPr>
              <a:defRPr/>
            </a:lvl1pPr>
          </a:lstStyle>
          <a:p>
            <a:fld id="{AB01C46F-A5FE-4828-935B-BE5AB1C7CDC8}" type="slidenum">
              <a:rPr lang="en-US" altLang="ja-JP"/>
              <a:pPr/>
              <a:t>‹#›</a:t>
            </a:fld>
            <a:endParaRPr lang="en-US" altLang="ja-JP"/>
          </a:p>
        </p:txBody>
      </p:sp>
    </p:spTree>
    <p:extLst>
      <p:ext uri="{BB962C8B-B14F-4D97-AF65-F5344CB8AC3E}">
        <p14:creationId xmlns:p14="http://schemas.microsoft.com/office/powerpoint/2010/main" val="30074011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674D6239-22C9-4643-85B5-BCA6777D4E3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6FCFD2F8-7C8A-4838-8A97-9C2A49BCE90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03127B55-8C9C-4074-91AD-79814A94E1E6}"/>
              </a:ext>
            </a:extLst>
          </p:cNvPr>
          <p:cNvSpPr>
            <a:spLocks noGrp="1" noChangeArrowheads="1"/>
          </p:cNvSpPr>
          <p:nvPr>
            <p:ph type="sldNum" sz="quarter" idx="12"/>
          </p:nvPr>
        </p:nvSpPr>
        <p:spPr>
          <a:ln/>
        </p:spPr>
        <p:txBody>
          <a:bodyPr/>
          <a:lstStyle>
            <a:lvl1pPr>
              <a:defRPr/>
            </a:lvl1pPr>
          </a:lstStyle>
          <a:p>
            <a:fld id="{2E6F3E7D-733E-4FD2-BB0C-2892662AC151}" type="slidenum">
              <a:rPr lang="en-US" altLang="ja-JP"/>
              <a:pPr/>
              <a:t>‹#›</a:t>
            </a:fld>
            <a:endParaRPr lang="en-US" altLang="ja-JP"/>
          </a:p>
        </p:txBody>
      </p:sp>
    </p:spTree>
    <p:extLst>
      <p:ext uri="{BB962C8B-B14F-4D97-AF65-F5344CB8AC3E}">
        <p14:creationId xmlns:p14="http://schemas.microsoft.com/office/powerpoint/2010/main" val="358245785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p>
            <a:r>
              <a:rPr lang="ja-JP" altLang="en-US"/>
              <a:t>マスタ タイトルの書式設定</a:t>
            </a:r>
          </a:p>
        </p:txBody>
      </p:sp>
      <p:sp>
        <p:nvSpPr>
          <p:cNvPr id="3" name="表プレースホルダ 2"/>
          <p:cNvSpPr>
            <a:spLocks noGrp="1"/>
          </p:cNvSpPr>
          <p:nvPr>
            <p:ph type="tbl" idx="1"/>
          </p:nvPr>
        </p:nvSpPr>
        <p:spPr>
          <a:xfrm>
            <a:off x="457200" y="1600200"/>
            <a:ext cx="8229600" cy="4525963"/>
          </a:xfrm>
        </p:spPr>
        <p:txBody>
          <a:bodyPr/>
          <a:lstStyle/>
          <a:p>
            <a:pPr lvl="0"/>
            <a:endParaRPr lang="ja-JP" altLang="en-US" noProof="0"/>
          </a:p>
        </p:txBody>
      </p:sp>
      <p:sp>
        <p:nvSpPr>
          <p:cNvPr id="4" name="Rectangle 4">
            <a:extLst>
              <a:ext uri="{FF2B5EF4-FFF2-40B4-BE49-F238E27FC236}">
                <a16:creationId xmlns:a16="http://schemas.microsoft.com/office/drawing/2014/main" id="{EDE9CA43-9009-45CC-806C-EEA29FC5B0C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9CCF30CA-029E-4F5D-8913-DFCD9852C81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3047CA1C-37F2-4822-8907-8575FA590781}"/>
              </a:ext>
            </a:extLst>
          </p:cNvPr>
          <p:cNvSpPr>
            <a:spLocks noGrp="1" noChangeArrowheads="1"/>
          </p:cNvSpPr>
          <p:nvPr>
            <p:ph type="sldNum" sz="quarter" idx="12"/>
          </p:nvPr>
        </p:nvSpPr>
        <p:spPr>
          <a:ln/>
        </p:spPr>
        <p:txBody>
          <a:bodyPr/>
          <a:lstStyle>
            <a:lvl1pPr>
              <a:defRPr/>
            </a:lvl1pPr>
          </a:lstStyle>
          <a:p>
            <a:fld id="{F5388B7E-87B4-4216-99D7-4611698BF783}" type="slidenum">
              <a:rPr lang="en-US" altLang="ja-JP"/>
              <a:pPr/>
              <a:t>‹#›</a:t>
            </a:fld>
            <a:endParaRPr lang="en-US" altLang="ja-JP"/>
          </a:p>
        </p:txBody>
      </p:sp>
    </p:spTree>
    <p:extLst>
      <p:ext uri="{BB962C8B-B14F-4D97-AF65-F5344CB8AC3E}">
        <p14:creationId xmlns:p14="http://schemas.microsoft.com/office/powerpoint/2010/main" val="42001442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B40FD97B-33AA-4657-92F4-72143BEBB5B1}"/>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82CC65AE-F19F-41D8-9FBC-B9EB75AD2F2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447D62B3-4DCB-40B7-BC32-66FD4B426E93}"/>
              </a:ext>
            </a:extLst>
          </p:cNvPr>
          <p:cNvSpPr>
            <a:spLocks noGrp="1" noChangeArrowheads="1"/>
          </p:cNvSpPr>
          <p:nvPr>
            <p:ph type="sldNum" sz="quarter" idx="12"/>
          </p:nvPr>
        </p:nvSpPr>
        <p:spPr>
          <a:ln/>
        </p:spPr>
        <p:txBody>
          <a:bodyPr/>
          <a:lstStyle>
            <a:lvl1pPr>
              <a:defRPr/>
            </a:lvl1pPr>
          </a:lstStyle>
          <a:p>
            <a:fld id="{FFD5DDEA-0227-42C3-A7C4-E836C799B1CB}" type="slidenum">
              <a:rPr lang="en-US" altLang="ja-JP"/>
              <a:pPr/>
              <a:t>‹#›</a:t>
            </a:fld>
            <a:endParaRPr lang="en-US" altLang="ja-JP"/>
          </a:p>
        </p:txBody>
      </p:sp>
    </p:spTree>
    <p:extLst>
      <p:ext uri="{BB962C8B-B14F-4D97-AF65-F5344CB8AC3E}">
        <p14:creationId xmlns:p14="http://schemas.microsoft.com/office/powerpoint/2010/main" val="31544057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E4488A70-7E89-4F38-8E55-A594A17CB56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38E7E67E-08A3-4554-977F-67DDA76C48D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EBBDBE06-1464-43D4-B883-85C400DBCF13}"/>
              </a:ext>
            </a:extLst>
          </p:cNvPr>
          <p:cNvSpPr>
            <a:spLocks noGrp="1" noChangeArrowheads="1"/>
          </p:cNvSpPr>
          <p:nvPr>
            <p:ph type="sldNum" sz="quarter" idx="12"/>
          </p:nvPr>
        </p:nvSpPr>
        <p:spPr>
          <a:ln/>
        </p:spPr>
        <p:txBody>
          <a:bodyPr/>
          <a:lstStyle>
            <a:lvl1pPr>
              <a:defRPr/>
            </a:lvl1pPr>
          </a:lstStyle>
          <a:p>
            <a:fld id="{244FC288-B102-4A3A-A554-7BFE91B30A97}" type="slidenum">
              <a:rPr lang="en-US" altLang="ja-JP"/>
              <a:pPr/>
              <a:t>‹#›</a:t>
            </a:fld>
            <a:endParaRPr lang="en-US" altLang="ja-JP"/>
          </a:p>
        </p:txBody>
      </p:sp>
    </p:spTree>
    <p:extLst>
      <p:ext uri="{BB962C8B-B14F-4D97-AF65-F5344CB8AC3E}">
        <p14:creationId xmlns:p14="http://schemas.microsoft.com/office/powerpoint/2010/main" val="19744449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277943B8-2908-4E79-B06E-1E21F308568F}"/>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6E0E8501-706D-42B5-903D-1339EDE3503B}"/>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3EA26443-8FAD-4EC1-A10C-2CC1AFFE86F9}"/>
              </a:ext>
            </a:extLst>
          </p:cNvPr>
          <p:cNvSpPr>
            <a:spLocks noGrp="1" noChangeArrowheads="1"/>
          </p:cNvSpPr>
          <p:nvPr>
            <p:ph type="sldNum" sz="quarter" idx="12"/>
          </p:nvPr>
        </p:nvSpPr>
        <p:spPr>
          <a:ln/>
        </p:spPr>
        <p:txBody>
          <a:bodyPr/>
          <a:lstStyle>
            <a:lvl1pPr>
              <a:defRPr/>
            </a:lvl1pPr>
          </a:lstStyle>
          <a:p>
            <a:fld id="{B561C067-DE1B-447C-BDC0-045508CA9558}" type="slidenum">
              <a:rPr lang="en-US" altLang="ja-JP"/>
              <a:pPr/>
              <a:t>‹#›</a:t>
            </a:fld>
            <a:endParaRPr lang="en-US" altLang="ja-JP"/>
          </a:p>
        </p:txBody>
      </p:sp>
    </p:spTree>
    <p:extLst>
      <p:ext uri="{BB962C8B-B14F-4D97-AF65-F5344CB8AC3E}">
        <p14:creationId xmlns:p14="http://schemas.microsoft.com/office/powerpoint/2010/main" val="35755784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F39BB070-307A-46FF-A7EC-B5FA9851195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B193ED75-E36A-406B-8E62-C6882128DF80}"/>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E6F61052-435A-42A7-8D1F-DC3520EC7E87}"/>
              </a:ext>
            </a:extLst>
          </p:cNvPr>
          <p:cNvSpPr>
            <a:spLocks noGrp="1" noChangeArrowheads="1"/>
          </p:cNvSpPr>
          <p:nvPr>
            <p:ph type="sldNum" sz="quarter" idx="12"/>
          </p:nvPr>
        </p:nvSpPr>
        <p:spPr>
          <a:ln/>
        </p:spPr>
        <p:txBody>
          <a:bodyPr/>
          <a:lstStyle>
            <a:lvl1pPr>
              <a:defRPr/>
            </a:lvl1pPr>
          </a:lstStyle>
          <a:p>
            <a:fld id="{298028DA-94EE-4C5C-AFD8-7176BAFE8C69}" type="slidenum">
              <a:rPr lang="en-US" altLang="ja-JP"/>
              <a:pPr/>
              <a:t>‹#›</a:t>
            </a:fld>
            <a:endParaRPr lang="en-US" altLang="ja-JP"/>
          </a:p>
        </p:txBody>
      </p:sp>
    </p:spTree>
    <p:extLst>
      <p:ext uri="{BB962C8B-B14F-4D97-AF65-F5344CB8AC3E}">
        <p14:creationId xmlns:p14="http://schemas.microsoft.com/office/powerpoint/2010/main" val="10672372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36C40263-7601-4CA8-A35B-A183C38456A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E06CB3EA-F598-4C39-9B63-2F527E8C6CC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4DD91551-45EC-4811-8B0A-9AF8C3628641}"/>
              </a:ext>
            </a:extLst>
          </p:cNvPr>
          <p:cNvSpPr>
            <a:spLocks noGrp="1" noChangeArrowheads="1"/>
          </p:cNvSpPr>
          <p:nvPr>
            <p:ph type="sldNum" sz="quarter" idx="12"/>
          </p:nvPr>
        </p:nvSpPr>
        <p:spPr>
          <a:ln/>
        </p:spPr>
        <p:txBody>
          <a:bodyPr/>
          <a:lstStyle>
            <a:lvl1pPr>
              <a:defRPr/>
            </a:lvl1pPr>
          </a:lstStyle>
          <a:p>
            <a:fld id="{08275DC7-D51C-4A7D-8CE5-A6A82664A7D7}" type="slidenum">
              <a:rPr lang="en-US" altLang="ja-JP"/>
              <a:pPr/>
              <a:t>‹#›</a:t>
            </a:fld>
            <a:endParaRPr lang="en-US" altLang="ja-JP"/>
          </a:p>
        </p:txBody>
      </p:sp>
    </p:spTree>
    <p:extLst>
      <p:ext uri="{BB962C8B-B14F-4D97-AF65-F5344CB8AC3E}">
        <p14:creationId xmlns:p14="http://schemas.microsoft.com/office/powerpoint/2010/main" val="23848973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65D68341-4DAD-48F8-86F1-CF120A5AD43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936996CF-66BA-4DC1-8C8C-BA2A022A121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9C6FBAC4-D455-48D3-92DC-221CCBDB91ED}"/>
              </a:ext>
            </a:extLst>
          </p:cNvPr>
          <p:cNvSpPr>
            <a:spLocks noGrp="1" noChangeArrowheads="1"/>
          </p:cNvSpPr>
          <p:nvPr>
            <p:ph type="sldNum" sz="quarter" idx="12"/>
          </p:nvPr>
        </p:nvSpPr>
        <p:spPr>
          <a:ln/>
        </p:spPr>
        <p:txBody>
          <a:bodyPr/>
          <a:lstStyle>
            <a:lvl1pPr>
              <a:defRPr/>
            </a:lvl1pPr>
          </a:lstStyle>
          <a:p>
            <a:fld id="{4104E1F3-B07E-4665-B1ED-9303656A3A6B}" type="slidenum">
              <a:rPr lang="en-US" altLang="ja-JP"/>
              <a:pPr/>
              <a:t>‹#›</a:t>
            </a:fld>
            <a:endParaRPr lang="en-US" altLang="ja-JP"/>
          </a:p>
        </p:txBody>
      </p:sp>
    </p:spTree>
    <p:extLst>
      <p:ext uri="{BB962C8B-B14F-4D97-AF65-F5344CB8AC3E}">
        <p14:creationId xmlns:p14="http://schemas.microsoft.com/office/powerpoint/2010/main" val="24552067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D452E8CA-8A23-4B83-84FE-E9E33EFA403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98BB926D-3E4F-4EA9-BDBF-98CF3FED923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7001C766-BC69-4BBC-882F-508822FFC60A}"/>
              </a:ext>
            </a:extLst>
          </p:cNvPr>
          <p:cNvSpPr>
            <a:spLocks noGrp="1" noChangeArrowheads="1"/>
          </p:cNvSpPr>
          <p:nvPr>
            <p:ph type="sldNum" sz="quarter" idx="12"/>
          </p:nvPr>
        </p:nvSpPr>
        <p:spPr>
          <a:ln/>
        </p:spPr>
        <p:txBody>
          <a:bodyPr/>
          <a:lstStyle>
            <a:lvl1pPr>
              <a:defRPr/>
            </a:lvl1pPr>
          </a:lstStyle>
          <a:p>
            <a:fld id="{C20BA2F6-63CD-4C3E-A009-4273F9AB8B22}" type="slidenum">
              <a:rPr lang="en-US" altLang="ja-JP"/>
              <a:pPr/>
              <a:t>‹#›</a:t>
            </a:fld>
            <a:endParaRPr lang="en-US" altLang="ja-JP"/>
          </a:p>
        </p:txBody>
      </p:sp>
    </p:spTree>
    <p:extLst>
      <p:ext uri="{BB962C8B-B14F-4D97-AF65-F5344CB8AC3E}">
        <p14:creationId xmlns:p14="http://schemas.microsoft.com/office/powerpoint/2010/main" val="262209760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05410DC1-ED35-4ABE-B283-CF561180F17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A9E11866-20A9-4160-9569-7CABB5BF21F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5A48E69B-80F8-4F92-9252-9E3F8A92BD8A}"/>
              </a:ext>
            </a:extLst>
          </p:cNvPr>
          <p:cNvSpPr>
            <a:spLocks noGrp="1" noChangeArrowheads="1"/>
          </p:cNvSpPr>
          <p:nvPr>
            <p:ph type="sldNum" sz="quarter" idx="12"/>
          </p:nvPr>
        </p:nvSpPr>
        <p:spPr>
          <a:ln/>
        </p:spPr>
        <p:txBody>
          <a:bodyPr/>
          <a:lstStyle>
            <a:lvl1pPr>
              <a:defRPr/>
            </a:lvl1pPr>
          </a:lstStyle>
          <a:p>
            <a:fld id="{8FA8DCE8-16FD-4B86-8EBA-7CACF3D717D2}" type="slidenum">
              <a:rPr lang="en-US" altLang="ja-JP"/>
              <a:pPr/>
              <a:t>‹#›</a:t>
            </a:fld>
            <a:endParaRPr lang="en-US" altLang="ja-JP"/>
          </a:p>
        </p:txBody>
      </p:sp>
    </p:spTree>
    <p:extLst>
      <p:ext uri="{BB962C8B-B14F-4D97-AF65-F5344CB8AC3E}">
        <p14:creationId xmlns:p14="http://schemas.microsoft.com/office/powerpoint/2010/main" val="18570413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DAE8747F-F1E9-48C3-B863-AA1DC20A5420}"/>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74733E12-DFA6-4D3F-8C1A-D65DAD9ACFC3}"/>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31748" name="Rectangle 4">
            <a:extLst>
              <a:ext uri="{FF2B5EF4-FFF2-40B4-BE49-F238E27FC236}">
                <a16:creationId xmlns:a16="http://schemas.microsoft.com/office/drawing/2014/main" id="{DB28C7AE-9559-4B72-A2AE-205E88B05B26}"/>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panose="020B0604020202020204" pitchFamily="34" charset="0"/>
              </a:defRPr>
            </a:lvl1pPr>
          </a:lstStyle>
          <a:p>
            <a:pPr>
              <a:defRPr/>
            </a:pPr>
            <a:endParaRPr lang="en-US" altLang="ja-JP"/>
          </a:p>
        </p:txBody>
      </p:sp>
      <p:sp>
        <p:nvSpPr>
          <p:cNvPr id="31749" name="Rectangle 5">
            <a:extLst>
              <a:ext uri="{FF2B5EF4-FFF2-40B4-BE49-F238E27FC236}">
                <a16:creationId xmlns:a16="http://schemas.microsoft.com/office/drawing/2014/main" id="{F9FFCEA0-99B6-4281-A711-7A4FE7D67D21}"/>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panose="020B0604020202020204" pitchFamily="34" charset="0"/>
              </a:defRPr>
            </a:lvl1pPr>
          </a:lstStyle>
          <a:p>
            <a:pPr>
              <a:defRPr/>
            </a:pPr>
            <a:endParaRPr lang="en-US" altLang="ja-JP"/>
          </a:p>
        </p:txBody>
      </p:sp>
      <p:sp>
        <p:nvSpPr>
          <p:cNvPr id="31750" name="Rectangle 6">
            <a:extLst>
              <a:ext uri="{FF2B5EF4-FFF2-40B4-BE49-F238E27FC236}">
                <a16:creationId xmlns:a16="http://schemas.microsoft.com/office/drawing/2014/main" id="{1FA20244-F3C4-4269-AEA7-CBE01D434965}"/>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A1CBC8BE-9143-4413-826D-0A7FCC641A60}" type="slidenum">
              <a:rPr lang="en-US" altLang="ja-JP"/>
              <a:pPr/>
              <a:t>‹#›</a:t>
            </a:fld>
            <a:endParaRPr lang="en-US" altLang="ja-JP"/>
          </a:p>
        </p:txBody>
      </p:sp>
    </p:spTree>
  </p:cSld>
  <p:clrMap bg1="dk2" tx1="lt1" bg2="dk1" tx2="lt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 id="2147483663" r:id="rId12"/>
  </p:sldLayoutIdLst>
  <p:hf sldNum="0" hdr="0" ftr="0" dt="0"/>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pitchFamily="34" charset="0"/>
          <a:ea typeface="ＭＳ Ｐゴシック" pitchFamily="50" charset="-128"/>
        </a:defRPr>
      </a:lvl5pPr>
      <a:lvl6pPr marL="457200" algn="ctr" rtl="0" fontAlgn="base">
        <a:spcBef>
          <a:spcPct val="0"/>
        </a:spcBef>
        <a:spcAft>
          <a:spcPct val="0"/>
        </a:spcAft>
        <a:defRPr kumimoji="1" sz="4400">
          <a:solidFill>
            <a:schemeClr val="tx2"/>
          </a:solidFill>
          <a:latin typeface="Arial" pitchFamily="34" charset="0"/>
          <a:ea typeface="ＭＳ Ｐゴシック" pitchFamily="50" charset="-128"/>
        </a:defRPr>
      </a:lvl6pPr>
      <a:lvl7pPr marL="914400" algn="ctr" rtl="0" fontAlgn="base">
        <a:spcBef>
          <a:spcPct val="0"/>
        </a:spcBef>
        <a:spcAft>
          <a:spcPct val="0"/>
        </a:spcAft>
        <a:defRPr kumimoji="1" sz="4400">
          <a:solidFill>
            <a:schemeClr val="tx2"/>
          </a:solidFill>
          <a:latin typeface="Arial" pitchFamily="34" charset="0"/>
          <a:ea typeface="ＭＳ Ｐゴシック" pitchFamily="50" charset="-128"/>
        </a:defRPr>
      </a:lvl7pPr>
      <a:lvl8pPr marL="1371600" algn="ctr" rtl="0" fontAlgn="base">
        <a:spcBef>
          <a:spcPct val="0"/>
        </a:spcBef>
        <a:spcAft>
          <a:spcPct val="0"/>
        </a:spcAft>
        <a:defRPr kumimoji="1" sz="4400">
          <a:solidFill>
            <a:schemeClr val="tx2"/>
          </a:solidFill>
          <a:latin typeface="Arial" pitchFamily="34" charset="0"/>
          <a:ea typeface="ＭＳ Ｐゴシック" pitchFamily="50" charset="-128"/>
        </a:defRPr>
      </a:lvl8pPr>
      <a:lvl9pPr marL="1828800" algn="ctr" rtl="0" fontAlgn="base">
        <a:spcBef>
          <a:spcPct val="0"/>
        </a:spcBef>
        <a:spcAft>
          <a:spcPct val="0"/>
        </a:spcAft>
        <a:defRPr kumimoji="1" sz="4400">
          <a:solidFill>
            <a:schemeClr val="tx2"/>
          </a:solidFill>
          <a:latin typeface="Arial" pitchFamily="34"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CD2BD6B6-60FD-4CBA-9CA3-D9732E7FF4C1}"/>
              </a:ext>
            </a:extLst>
          </p:cNvPr>
          <p:cNvSpPr>
            <a:spLocks noGrp="1" noChangeArrowheads="1"/>
          </p:cNvSpPr>
          <p:nvPr>
            <p:ph type="ctrTitle"/>
          </p:nvPr>
        </p:nvSpPr>
        <p:spPr>
          <a:xfrm>
            <a:off x="685800" y="2130425"/>
            <a:ext cx="7772400" cy="857250"/>
          </a:xfrm>
        </p:spPr>
        <p:txBody>
          <a:bodyPr/>
          <a:lstStyle/>
          <a:p>
            <a:pPr eaLnBrk="1" hangingPunct="1"/>
            <a:r>
              <a:rPr lang="ja-JP" altLang="en-US">
                <a:solidFill>
                  <a:schemeClr val="tx1"/>
                </a:solidFill>
              </a:rPr>
              <a:t>不確かさ評価の概要</a:t>
            </a:r>
          </a:p>
        </p:txBody>
      </p:sp>
      <p:sp>
        <p:nvSpPr>
          <p:cNvPr id="2051" name="Rectangle 3">
            <a:extLst>
              <a:ext uri="{FF2B5EF4-FFF2-40B4-BE49-F238E27FC236}">
                <a16:creationId xmlns:a16="http://schemas.microsoft.com/office/drawing/2014/main" id="{439F113B-C10A-4E92-A893-6D02E0DA605A}"/>
              </a:ext>
            </a:extLst>
          </p:cNvPr>
          <p:cNvSpPr>
            <a:spLocks noGrp="1" noChangeArrowheads="1"/>
          </p:cNvSpPr>
          <p:nvPr>
            <p:ph type="subTitle" idx="1"/>
          </p:nvPr>
        </p:nvSpPr>
        <p:spPr/>
        <p:txBody>
          <a:bodyPr/>
          <a:lstStyle/>
          <a:p>
            <a:pPr eaLnBrk="1" hangingPunct="1"/>
            <a:r>
              <a:rPr lang="ja-JP" altLang="en-US"/>
              <a:t>計測標準フォーラム</a:t>
            </a:r>
          </a:p>
          <a:p>
            <a:pPr eaLnBrk="1" hangingPunct="1"/>
            <a:r>
              <a:rPr lang="ja-JP" altLang="en-US"/>
              <a:t>計量標準等トレーサビリティ導入に関する調査研究</a:t>
            </a:r>
            <a:r>
              <a:rPr lang="en-US" altLang="ja-JP"/>
              <a:t>WG2</a:t>
            </a:r>
          </a:p>
          <a:p>
            <a:pPr eaLnBrk="1" hangingPunct="1"/>
            <a:endParaRPr lang="en-US" altLang="ja-JP"/>
          </a:p>
        </p:txBody>
      </p:sp>
      <p:sp>
        <p:nvSpPr>
          <p:cNvPr id="2052" name="Text Box 4">
            <a:extLst>
              <a:ext uri="{FF2B5EF4-FFF2-40B4-BE49-F238E27FC236}">
                <a16:creationId xmlns:a16="http://schemas.microsoft.com/office/drawing/2014/main" id="{1DDAF948-9AE4-4514-97FD-6DA9A4D523A8}"/>
              </a:ext>
            </a:extLst>
          </p:cNvPr>
          <p:cNvSpPr txBox="1">
            <a:spLocks noChangeArrowheads="1"/>
          </p:cNvSpPr>
          <p:nvPr/>
        </p:nvSpPr>
        <p:spPr bwMode="auto">
          <a:xfrm>
            <a:off x="3708400" y="5911850"/>
            <a:ext cx="5435600"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ahoma" panose="020B0604030504040204" pitchFamily="34" charset="0"/>
              </a:rPr>
              <a:t>制作</a:t>
            </a:r>
            <a:r>
              <a:rPr lang="ja-JP" altLang="en-US" sz="1800">
                <a:latin typeface="Tahoma" panose="020B0604030504040204" pitchFamily="34" charset="0"/>
                <a:sym typeface="Wingdings" panose="05000000000000000000" pitchFamily="2" charset="2"/>
              </a:rPr>
              <a:t>：</a:t>
            </a:r>
            <a:r>
              <a:rPr lang="ja-JP" altLang="en-US" sz="1800">
                <a:latin typeface="Tahoma" panose="020B0604030504040204" pitchFamily="34" charset="0"/>
              </a:rPr>
              <a:t>産業技術総合研究所　計量標準総合センター　　</a:t>
            </a:r>
          </a:p>
          <a:p>
            <a:pPr algn="r" eaLnBrk="1" hangingPunct="1">
              <a:spcBef>
                <a:spcPct val="0"/>
              </a:spcBef>
              <a:buFontTx/>
              <a:buNone/>
            </a:pPr>
            <a:r>
              <a:rPr lang="ja-JP" altLang="en-US" sz="1800">
                <a:latin typeface="Tahoma" panose="020B0604030504040204" pitchFamily="34" charset="0"/>
              </a:rPr>
              <a:t>田中秀幸</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191EF08E-0CC3-4335-BB2B-18FC8460A107}"/>
              </a:ext>
            </a:extLst>
          </p:cNvPr>
          <p:cNvSpPr>
            <a:spLocks noGrp="1" noChangeArrowheads="1"/>
          </p:cNvSpPr>
          <p:nvPr>
            <p:ph type="title"/>
          </p:nvPr>
        </p:nvSpPr>
        <p:spPr/>
        <p:txBody>
          <a:bodyPr/>
          <a:lstStyle/>
          <a:p>
            <a:pPr eaLnBrk="1" hangingPunct="1"/>
            <a:r>
              <a:rPr lang="ja-JP" altLang="en-US">
                <a:solidFill>
                  <a:schemeClr val="tx1"/>
                </a:solidFill>
              </a:rPr>
              <a:t>タイプ</a:t>
            </a:r>
            <a:r>
              <a:rPr lang="en-US" altLang="ja-JP">
                <a:solidFill>
                  <a:schemeClr val="tx1"/>
                </a:solidFill>
              </a:rPr>
              <a:t>A</a:t>
            </a:r>
            <a:r>
              <a:rPr lang="ja-JP" altLang="en-US">
                <a:solidFill>
                  <a:schemeClr val="tx1"/>
                </a:solidFill>
              </a:rPr>
              <a:t>の不確かさ評価</a:t>
            </a:r>
          </a:p>
        </p:txBody>
      </p:sp>
      <p:sp>
        <p:nvSpPr>
          <p:cNvPr id="11267" name="Rectangle 4">
            <a:extLst>
              <a:ext uri="{FF2B5EF4-FFF2-40B4-BE49-F238E27FC236}">
                <a16:creationId xmlns:a16="http://schemas.microsoft.com/office/drawing/2014/main" id="{D1F8867E-27C1-47E5-A4B2-CF0ADD1C1E36}"/>
              </a:ext>
            </a:extLst>
          </p:cNvPr>
          <p:cNvSpPr>
            <a:spLocks noChangeArrowheads="1"/>
          </p:cNvSpPr>
          <p:nvPr/>
        </p:nvSpPr>
        <p:spPr bwMode="auto">
          <a:xfrm>
            <a:off x="0" y="1412875"/>
            <a:ext cx="9144000"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FF00"/>
                </a:solidFill>
              </a:rPr>
              <a:t>タイプ</a:t>
            </a:r>
            <a:r>
              <a:rPr lang="en-US" altLang="ja-JP" sz="2800" b="1">
                <a:solidFill>
                  <a:srgbClr val="FFFF00"/>
                </a:solidFill>
              </a:rPr>
              <a:t>A</a:t>
            </a:r>
            <a:r>
              <a:rPr lang="ja-JP" altLang="en-US" sz="2800" b="1">
                <a:solidFill>
                  <a:srgbClr val="FFFF00"/>
                </a:solidFill>
              </a:rPr>
              <a:t>の評価</a:t>
            </a:r>
            <a:r>
              <a:rPr lang="ja-JP" altLang="en-US" sz="2800"/>
              <a:t>・・・実験からデータを得て，不確かさを求める．</a:t>
            </a:r>
          </a:p>
        </p:txBody>
      </p:sp>
      <p:sp>
        <p:nvSpPr>
          <p:cNvPr id="11268" name="Text Box 5">
            <a:extLst>
              <a:ext uri="{FF2B5EF4-FFF2-40B4-BE49-F238E27FC236}">
                <a16:creationId xmlns:a16="http://schemas.microsoft.com/office/drawing/2014/main" id="{E3755858-F55C-4DAF-A701-3E1253126E1C}"/>
              </a:ext>
            </a:extLst>
          </p:cNvPr>
          <p:cNvSpPr txBox="1">
            <a:spLocks noChangeArrowheads="1"/>
          </p:cNvSpPr>
          <p:nvPr/>
        </p:nvSpPr>
        <p:spPr bwMode="auto">
          <a:xfrm>
            <a:off x="1116013" y="2657475"/>
            <a:ext cx="7527925"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800">
                <a:solidFill>
                  <a:srgbClr val="FFFF00"/>
                </a:solidFill>
              </a:rPr>
              <a:t>“</a:t>
            </a:r>
            <a:r>
              <a:rPr lang="ja-JP" altLang="en-US" sz="2800">
                <a:solidFill>
                  <a:srgbClr val="FFFF00"/>
                </a:solidFill>
              </a:rPr>
              <a:t>統計的手法”</a:t>
            </a:r>
            <a:r>
              <a:rPr lang="ja-JP" altLang="en-US" sz="2800"/>
              <a:t>を用いてばらつきを算出する方法．</a:t>
            </a:r>
          </a:p>
        </p:txBody>
      </p:sp>
      <p:sp>
        <p:nvSpPr>
          <p:cNvPr id="11269" name="AutoShape 6">
            <a:extLst>
              <a:ext uri="{FF2B5EF4-FFF2-40B4-BE49-F238E27FC236}">
                <a16:creationId xmlns:a16="http://schemas.microsoft.com/office/drawing/2014/main" id="{8F672F18-9C7A-483B-ADFE-CC156DBFC450}"/>
              </a:ext>
            </a:extLst>
          </p:cNvPr>
          <p:cNvSpPr>
            <a:spLocks noChangeArrowheads="1"/>
          </p:cNvSpPr>
          <p:nvPr/>
        </p:nvSpPr>
        <p:spPr bwMode="auto">
          <a:xfrm>
            <a:off x="4284663" y="1989138"/>
            <a:ext cx="360362" cy="720725"/>
          </a:xfrm>
          <a:prstGeom prst="downArrow">
            <a:avLst>
              <a:gd name="adj1" fmla="val 50000"/>
              <a:gd name="adj2" fmla="val 50000"/>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1270" name="Text Box 7">
            <a:extLst>
              <a:ext uri="{FF2B5EF4-FFF2-40B4-BE49-F238E27FC236}">
                <a16:creationId xmlns:a16="http://schemas.microsoft.com/office/drawing/2014/main" id="{09A5F47A-4387-45D3-9D4F-B92E70A9BD68}"/>
              </a:ext>
            </a:extLst>
          </p:cNvPr>
          <p:cNvSpPr txBox="1">
            <a:spLocks noChangeArrowheads="1"/>
          </p:cNvSpPr>
          <p:nvPr/>
        </p:nvSpPr>
        <p:spPr bwMode="auto">
          <a:xfrm>
            <a:off x="0" y="3160713"/>
            <a:ext cx="1343025" cy="51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つまり，</a:t>
            </a:r>
          </a:p>
        </p:txBody>
      </p:sp>
      <p:sp>
        <p:nvSpPr>
          <p:cNvPr id="11271" name="Text Box 8">
            <a:extLst>
              <a:ext uri="{FF2B5EF4-FFF2-40B4-BE49-F238E27FC236}">
                <a16:creationId xmlns:a16="http://schemas.microsoft.com/office/drawing/2014/main" id="{09F193F0-A044-46BB-B5F1-ECB442D21E47}"/>
              </a:ext>
            </a:extLst>
          </p:cNvPr>
          <p:cNvSpPr txBox="1">
            <a:spLocks noChangeArrowheads="1"/>
          </p:cNvSpPr>
          <p:nvPr/>
        </p:nvSpPr>
        <p:spPr bwMode="auto">
          <a:xfrm>
            <a:off x="750888" y="3663950"/>
            <a:ext cx="1250950" cy="30749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latin typeface="Tahoma" panose="020B0604030504040204" pitchFamily="34" charset="0"/>
              </a:rPr>
              <a:t>測定値</a:t>
            </a:r>
          </a:p>
          <a:p>
            <a:pPr algn="ctr" eaLnBrk="1" hangingPunct="1">
              <a:spcBef>
                <a:spcPct val="0"/>
              </a:spcBef>
              <a:buFontTx/>
              <a:buNone/>
            </a:pPr>
            <a:r>
              <a:rPr lang="en-US" altLang="ja-JP" sz="2400">
                <a:latin typeface="Tahoma" panose="020B0604030504040204" pitchFamily="34" charset="0"/>
              </a:rPr>
              <a:t>10.02</a:t>
            </a:r>
          </a:p>
          <a:p>
            <a:pPr algn="ctr" eaLnBrk="1" hangingPunct="1">
              <a:spcBef>
                <a:spcPct val="0"/>
              </a:spcBef>
              <a:buFontTx/>
              <a:buNone/>
            </a:pPr>
            <a:r>
              <a:rPr lang="en-US" altLang="ja-JP" sz="2400">
                <a:latin typeface="Tahoma" panose="020B0604030504040204" pitchFamily="34" charset="0"/>
              </a:rPr>
              <a:t>10.10</a:t>
            </a:r>
          </a:p>
          <a:p>
            <a:pPr algn="ctr" eaLnBrk="1" hangingPunct="1">
              <a:spcBef>
                <a:spcPct val="0"/>
              </a:spcBef>
              <a:buFontTx/>
              <a:buNone/>
            </a:pPr>
            <a:r>
              <a:rPr lang="en-US" altLang="ja-JP" sz="2400">
                <a:latin typeface="Tahoma" panose="020B0604030504040204" pitchFamily="34" charset="0"/>
              </a:rPr>
              <a:t>10.21</a:t>
            </a:r>
          </a:p>
          <a:p>
            <a:pPr algn="ctr" eaLnBrk="1" hangingPunct="1">
              <a:spcBef>
                <a:spcPct val="0"/>
              </a:spcBef>
              <a:buFontTx/>
              <a:buNone/>
            </a:pPr>
            <a:r>
              <a:rPr lang="en-US" altLang="ja-JP" sz="2400">
                <a:latin typeface="Tahoma" panose="020B0604030504040204" pitchFamily="34" charset="0"/>
              </a:rPr>
              <a:t>10.11</a:t>
            </a:r>
          </a:p>
          <a:p>
            <a:pPr algn="ctr" eaLnBrk="1" hangingPunct="1">
              <a:spcBef>
                <a:spcPct val="0"/>
              </a:spcBef>
              <a:buFontTx/>
              <a:buNone/>
            </a:pPr>
            <a:r>
              <a:rPr lang="ja-JP" altLang="en-US" sz="2400">
                <a:latin typeface="Tahoma" panose="020B0604030504040204" pitchFamily="34" charset="0"/>
              </a:rPr>
              <a:t>・</a:t>
            </a:r>
          </a:p>
          <a:p>
            <a:pPr algn="ctr" eaLnBrk="1" hangingPunct="1">
              <a:spcBef>
                <a:spcPct val="0"/>
              </a:spcBef>
              <a:buFontTx/>
              <a:buNone/>
            </a:pPr>
            <a:r>
              <a:rPr lang="ja-JP" altLang="en-US" sz="2400">
                <a:latin typeface="Tahoma" panose="020B0604030504040204" pitchFamily="34" charset="0"/>
              </a:rPr>
              <a:t>・</a:t>
            </a:r>
          </a:p>
          <a:p>
            <a:pPr algn="ctr" eaLnBrk="1" hangingPunct="1">
              <a:spcBef>
                <a:spcPct val="0"/>
              </a:spcBef>
              <a:buFontTx/>
              <a:buNone/>
            </a:pPr>
            <a:r>
              <a:rPr lang="ja-JP" altLang="en-US" sz="2400">
                <a:latin typeface="Tahoma" panose="020B0604030504040204" pitchFamily="34" charset="0"/>
              </a:rPr>
              <a:t>・</a:t>
            </a:r>
          </a:p>
        </p:txBody>
      </p:sp>
      <p:sp>
        <p:nvSpPr>
          <p:cNvPr id="11272" name="AutoShape 9">
            <a:extLst>
              <a:ext uri="{FF2B5EF4-FFF2-40B4-BE49-F238E27FC236}">
                <a16:creationId xmlns:a16="http://schemas.microsoft.com/office/drawing/2014/main" id="{4D84B337-234A-4CF9-8AD5-2AF31C7AE2CE}"/>
              </a:ext>
            </a:extLst>
          </p:cNvPr>
          <p:cNvSpPr>
            <a:spLocks noChangeArrowheads="1"/>
          </p:cNvSpPr>
          <p:nvPr/>
        </p:nvSpPr>
        <p:spPr bwMode="auto">
          <a:xfrm>
            <a:off x="2268538" y="4652963"/>
            <a:ext cx="2232025" cy="863600"/>
          </a:xfrm>
          <a:prstGeom prst="rightArrow">
            <a:avLst>
              <a:gd name="adj1" fmla="val 50000"/>
              <a:gd name="adj2" fmla="val 64614"/>
            </a:avLst>
          </a:prstGeom>
          <a:solidFill>
            <a:srgbClr val="66FF33"/>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rgbClr val="FF0000"/>
                </a:solidFill>
                <a:latin typeface="Tahoma" panose="020B0604030504040204" pitchFamily="34" charset="0"/>
              </a:rPr>
              <a:t>統計的手法</a:t>
            </a:r>
          </a:p>
        </p:txBody>
      </p:sp>
      <p:sp>
        <p:nvSpPr>
          <p:cNvPr id="11273" name="Text Box 11">
            <a:extLst>
              <a:ext uri="{FF2B5EF4-FFF2-40B4-BE49-F238E27FC236}">
                <a16:creationId xmlns:a16="http://schemas.microsoft.com/office/drawing/2014/main" id="{D47BA334-3A3A-41D9-A500-0F0141E61A99}"/>
              </a:ext>
            </a:extLst>
          </p:cNvPr>
          <p:cNvSpPr txBox="1">
            <a:spLocks noChangeArrowheads="1"/>
          </p:cNvSpPr>
          <p:nvPr/>
        </p:nvSpPr>
        <p:spPr bwMode="auto">
          <a:xfrm>
            <a:off x="4500563" y="4797425"/>
            <a:ext cx="1465262"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ばらつき</a:t>
            </a:r>
          </a:p>
        </p:txBody>
      </p:sp>
      <p:sp>
        <p:nvSpPr>
          <p:cNvPr id="11274" name="AutoShape 12">
            <a:extLst>
              <a:ext uri="{FF2B5EF4-FFF2-40B4-BE49-F238E27FC236}">
                <a16:creationId xmlns:a16="http://schemas.microsoft.com/office/drawing/2014/main" id="{9FF73CE5-15EE-40C3-8009-28D6E5F4D3BA}"/>
              </a:ext>
            </a:extLst>
          </p:cNvPr>
          <p:cNvSpPr>
            <a:spLocks noChangeArrowheads="1"/>
          </p:cNvSpPr>
          <p:nvPr/>
        </p:nvSpPr>
        <p:spPr bwMode="auto">
          <a:xfrm>
            <a:off x="5940425" y="4941888"/>
            <a:ext cx="1008063" cy="358775"/>
          </a:xfrm>
          <a:prstGeom prst="rightArrow">
            <a:avLst>
              <a:gd name="adj1" fmla="val 50000"/>
              <a:gd name="adj2" fmla="val 70243"/>
            </a:avLst>
          </a:prstGeom>
          <a:solidFill>
            <a:srgbClr val="66FF33"/>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1275" name="Text Box 13">
            <a:extLst>
              <a:ext uri="{FF2B5EF4-FFF2-40B4-BE49-F238E27FC236}">
                <a16:creationId xmlns:a16="http://schemas.microsoft.com/office/drawing/2014/main" id="{415D9D28-190D-44CE-A2C6-7F05A6FA3878}"/>
              </a:ext>
            </a:extLst>
          </p:cNvPr>
          <p:cNvSpPr txBox="1">
            <a:spLocks noChangeArrowheads="1"/>
          </p:cNvSpPr>
          <p:nvPr/>
        </p:nvSpPr>
        <p:spPr bwMode="auto">
          <a:xfrm>
            <a:off x="6804025" y="4495800"/>
            <a:ext cx="2339975" cy="1373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latin typeface="Tahoma" panose="020B0604030504040204" pitchFamily="34" charset="0"/>
              </a:rPr>
              <a:t>タイプ</a:t>
            </a:r>
            <a:r>
              <a:rPr lang="en-US" altLang="ja-JP" sz="2800">
                <a:latin typeface="Tahoma" panose="020B0604030504040204" pitchFamily="34" charset="0"/>
              </a:rPr>
              <a:t>A</a:t>
            </a:r>
            <a:r>
              <a:rPr lang="ja-JP" altLang="en-US" sz="2800">
                <a:latin typeface="Tahoma" panose="020B0604030504040204" pitchFamily="34" charset="0"/>
              </a:rPr>
              <a:t>として評価された</a:t>
            </a:r>
          </a:p>
          <a:p>
            <a:pPr algn="ctr" eaLnBrk="1" hangingPunct="1">
              <a:spcBef>
                <a:spcPct val="0"/>
              </a:spcBef>
              <a:buFontTx/>
              <a:buNone/>
            </a:pPr>
            <a:r>
              <a:rPr lang="ja-JP" altLang="en-US" sz="2800">
                <a:latin typeface="Tahoma" panose="020B0604030504040204" pitchFamily="34" charset="0"/>
              </a:rPr>
              <a:t>不確かさ</a:t>
            </a:r>
          </a:p>
        </p:txBody>
      </p:sp>
      <p:sp>
        <p:nvSpPr>
          <p:cNvPr id="11276" name="Text Box 14">
            <a:extLst>
              <a:ext uri="{FF2B5EF4-FFF2-40B4-BE49-F238E27FC236}">
                <a16:creationId xmlns:a16="http://schemas.microsoft.com/office/drawing/2014/main" id="{F547D0EE-5B73-47F0-9ADC-DC3B13A27F50}"/>
              </a:ext>
            </a:extLst>
          </p:cNvPr>
          <p:cNvSpPr txBox="1">
            <a:spLocks noChangeArrowheads="1"/>
          </p:cNvSpPr>
          <p:nvPr/>
        </p:nvSpPr>
        <p:spPr bwMode="auto">
          <a:xfrm>
            <a:off x="7667625" y="6113463"/>
            <a:ext cx="1320800" cy="51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となる．</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2B4B65CD-6143-49C4-BA05-0F42A91CA342}"/>
              </a:ext>
            </a:extLst>
          </p:cNvPr>
          <p:cNvSpPr>
            <a:spLocks noGrp="1" noChangeArrowheads="1"/>
          </p:cNvSpPr>
          <p:nvPr>
            <p:ph type="title"/>
          </p:nvPr>
        </p:nvSpPr>
        <p:spPr/>
        <p:txBody>
          <a:bodyPr/>
          <a:lstStyle/>
          <a:p>
            <a:pPr eaLnBrk="1" hangingPunct="1"/>
            <a:r>
              <a:rPr lang="ja-JP" altLang="en-US">
                <a:solidFill>
                  <a:schemeClr val="tx1"/>
                </a:solidFill>
              </a:rPr>
              <a:t>タイプ</a:t>
            </a:r>
            <a:r>
              <a:rPr lang="en-US" altLang="ja-JP">
                <a:solidFill>
                  <a:schemeClr val="tx1"/>
                </a:solidFill>
              </a:rPr>
              <a:t>B</a:t>
            </a:r>
            <a:r>
              <a:rPr lang="ja-JP" altLang="en-US">
                <a:solidFill>
                  <a:schemeClr val="tx1"/>
                </a:solidFill>
              </a:rPr>
              <a:t>の不確かさ評価（</a:t>
            </a:r>
            <a:r>
              <a:rPr lang="en-US" altLang="ja-JP">
                <a:solidFill>
                  <a:schemeClr val="tx1"/>
                </a:solidFill>
              </a:rPr>
              <a:t>1</a:t>
            </a:r>
            <a:r>
              <a:rPr lang="ja-JP" altLang="en-US">
                <a:solidFill>
                  <a:schemeClr val="tx1"/>
                </a:solidFill>
              </a:rPr>
              <a:t>）</a:t>
            </a:r>
          </a:p>
        </p:txBody>
      </p:sp>
      <p:sp>
        <p:nvSpPr>
          <p:cNvPr id="12291" name="Rectangle 5">
            <a:extLst>
              <a:ext uri="{FF2B5EF4-FFF2-40B4-BE49-F238E27FC236}">
                <a16:creationId xmlns:a16="http://schemas.microsoft.com/office/drawing/2014/main" id="{1C5A75AD-125D-4741-9064-E487DEE1A9C1}"/>
              </a:ext>
            </a:extLst>
          </p:cNvPr>
          <p:cNvSpPr>
            <a:spLocks noChangeArrowheads="1"/>
          </p:cNvSpPr>
          <p:nvPr/>
        </p:nvSpPr>
        <p:spPr bwMode="auto">
          <a:xfrm>
            <a:off x="468313" y="1916113"/>
            <a:ext cx="7993062" cy="4464050"/>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2292" name="Text Box 6">
            <a:extLst>
              <a:ext uri="{FF2B5EF4-FFF2-40B4-BE49-F238E27FC236}">
                <a16:creationId xmlns:a16="http://schemas.microsoft.com/office/drawing/2014/main" id="{700FB1E9-FD09-4880-9F95-2506848B6C8F}"/>
              </a:ext>
            </a:extLst>
          </p:cNvPr>
          <p:cNvSpPr txBox="1">
            <a:spLocks noChangeArrowheads="1"/>
          </p:cNvSpPr>
          <p:nvPr/>
        </p:nvSpPr>
        <p:spPr bwMode="auto">
          <a:xfrm>
            <a:off x="0" y="1196975"/>
            <a:ext cx="6529388"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FF00"/>
                </a:solidFill>
              </a:rPr>
              <a:t>なぜタイプ</a:t>
            </a:r>
            <a:r>
              <a:rPr lang="en-US" altLang="ja-JP" sz="2800" b="1">
                <a:solidFill>
                  <a:srgbClr val="FFFF00"/>
                </a:solidFill>
              </a:rPr>
              <a:t>B</a:t>
            </a:r>
            <a:r>
              <a:rPr lang="ja-JP" altLang="en-US" sz="2800" b="1">
                <a:solidFill>
                  <a:srgbClr val="FFFF00"/>
                </a:solidFill>
              </a:rPr>
              <a:t>の不確かさ評価が必要なのか</a:t>
            </a:r>
          </a:p>
        </p:txBody>
      </p:sp>
      <p:sp>
        <p:nvSpPr>
          <p:cNvPr id="12293" name="Text Box 7">
            <a:extLst>
              <a:ext uri="{FF2B5EF4-FFF2-40B4-BE49-F238E27FC236}">
                <a16:creationId xmlns:a16="http://schemas.microsoft.com/office/drawing/2014/main" id="{A4782775-8CC5-42BA-9F10-D67EBF34CF54}"/>
              </a:ext>
            </a:extLst>
          </p:cNvPr>
          <p:cNvSpPr txBox="1">
            <a:spLocks noChangeArrowheads="1"/>
          </p:cNvSpPr>
          <p:nvPr/>
        </p:nvSpPr>
        <p:spPr bwMode="auto">
          <a:xfrm>
            <a:off x="539750" y="1989138"/>
            <a:ext cx="7993063" cy="4400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chemeClr val="bg2"/>
                </a:solidFill>
              </a:rPr>
              <a:t>・</a:t>
            </a:r>
            <a:r>
              <a:rPr lang="ja-JP" altLang="en-US" sz="2800" b="1">
                <a:solidFill>
                  <a:srgbClr val="FF0000"/>
                </a:solidFill>
              </a:rPr>
              <a:t>標準器の校正の不確かさ</a:t>
            </a:r>
            <a:r>
              <a:rPr lang="ja-JP" altLang="en-US" sz="2800">
                <a:solidFill>
                  <a:schemeClr val="bg2"/>
                </a:solidFill>
              </a:rPr>
              <a:t>・・・使っている標準器の校正の不確かさ評価まで行わなくてはいけない？</a:t>
            </a:r>
          </a:p>
          <a:p>
            <a:pPr eaLnBrk="1" hangingPunct="1">
              <a:spcBef>
                <a:spcPct val="0"/>
              </a:spcBef>
              <a:buFontTx/>
              <a:buNone/>
            </a:pPr>
            <a:r>
              <a:rPr lang="ja-JP" altLang="en-US" sz="2800">
                <a:solidFill>
                  <a:schemeClr val="bg2"/>
                </a:solidFill>
              </a:rPr>
              <a:t>・</a:t>
            </a:r>
            <a:r>
              <a:rPr lang="ja-JP" altLang="en-US" sz="2800" b="1">
                <a:solidFill>
                  <a:srgbClr val="FF0000"/>
                </a:solidFill>
              </a:rPr>
              <a:t>再現することが難しい不確かさ要因</a:t>
            </a:r>
            <a:r>
              <a:rPr lang="ja-JP" altLang="en-US" sz="2800">
                <a:solidFill>
                  <a:schemeClr val="bg2"/>
                </a:solidFill>
              </a:rPr>
              <a:t>・・・実験室の温度が変化することによって測定値が変動するならば，</a:t>
            </a:r>
            <a:r>
              <a:rPr lang="en-US" altLang="ja-JP" sz="2800">
                <a:solidFill>
                  <a:schemeClr val="bg2"/>
                </a:solidFill>
              </a:rPr>
              <a:t>1</a:t>
            </a:r>
            <a:r>
              <a:rPr lang="ja-JP" altLang="en-US" sz="2800">
                <a:solidFill>
                  <a:schemeClr val="bg2"/>
                </a:solidFill>
              </a:rPr>
              <a:t>年間実験室の温度を測りつづけなければいけない？</a:t>
            </a:r>
          </a:p>
          <a:p>
            <a:pPr eaLnBrk="1" hangingPunct="1">
              <a:spcBef>
                <a:spcPct val="0"/>
              </a:spcBef>
              <a:buFontTx/>
              <a:buNone/>
            </a:pPr>
            <a:r>
              <a:rPr lang="ja-JP" altLang="en-US" sz="2800">
                <a:solidFill>
                  <a:schemeClr val="bg2"/>
                </a:solidFill>
              </a:rPr>
              <a:t>・</a:t>
            </a:r>
            <a:r>
              <a:rPr lang="ja-JP" altLang="en-US" sz="2800" b="1">
                <a:solidFill>
                  <a:srgbClr val="FF0000"/>
                </a:solidFill>
              </a:rPr>
              <a:t>そもそも測定できない不確かさ</a:t>
            </a:r>
            <a:r>
              <a:rPr lang="ja-JP" altLang="en-US" sz="2800">
                <a:solidFill>
                  <a:schemeClr val="bg2"/>
                </a:solidFill>
              </a:rPr>
              <a:t>・・・使っている温度計は</a:t>
            </a:r>
            <a:r>
              <a:rPr lang="en-US" altLang="ja-JP" sz="2800">
                <a:solidFill>
                  <a:schemeClr val="bg2"/>
                </a:solidFill>
              </a:rPr>
              <a:t>±0.5℃</a:t>
            </a:r>
            <a:r>
              <a:rPr lang="ja-JP" altLang="en-US" sz="2800">
                <a:solidFill>
                  <a:schemeClr val="bg2"/>
                </a:solidFill>
              </a:rPr>
              <a:t>でしか温度が分からないのだけど，その計れなかった</a:t>
            </a:r>
            <a:r>
              <a:rPr lang="en-US" altLang="ja-JP" sz="2800">
                <a:solidFill>
                  <a:schemeClr val="bg2"/>
                </a:solidFill>
              </a:rPr>
              <a:t>±0.5℃</a:t>
            </a:r>
            <a:r>
              <a:rPr lang="ja-JP" altLang="en-US" sz="2800">
                <a:solidFill>
                  <a:schemeClr val="bg2"/>
                </a:solidFill>
              </a:rPr>
              <a:t>の間の温度の曖昧さの評価は？</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169FC62B-5767-4EA6-A6A7-9DF27B62DCC8}"/>
              </a:ext>
            </a:extLst>
          </p:cNvPr>
          <p:cNvSpPr>
            <a:spLocks noGrp="1" noChangeArrowheads="1"/>
          </p:cNvSpPr>
          <p:nvPr>
            <p:ph type="title"/>
          </p:nvPr>
        </p:nvSpPr>
        <p:spPr/>
        <p:txBody>
          <a:bodyPr/>
          <a:lstStyle/>
          <a:p>
            <a:pPr eaLnBrk="1" hangingPunct="1"/>
            <a:r>
              <a:rPr lang="ja-JP" altLang="en-US">
                <a:solidFill>
                  <a:schemeClr val="tx1"/>
                </a:solidFill>
              </a:rPr>
              <a:t>タイプ</a:t>
            </a:r>
            <a:r>
              <a:rPr lang="en-US" altLang="ja-JP">
                <a:solidFill>
                  <a:schemeClr val="tx1"/>
                </a:solidFill>
              </a:rPr>
              <a:t>B</a:t>
            </a:r>
            <a:r>
              <a:rPr lang="ja-JP" altLang="en-US">
                <a:solidFill>
                  <a:schemeClr val="tx1"/>
                </a:solidFill>
              </a:rPr>
              <a:t>の不確かさ評価（</a:t>
            </a:r>
            <a:r>
              <a:rPr lang="en-US" altLang="ja-JP">
                <a:solidFill>
                  <a:schemeClr val="tx1"/>
                </a:solidFill>
              </a:rPr>
              <a:t>2</a:t>
            </a:r>
            <a:r>
              <a:rPr lang="ja-JP" altLang="en-US">
                <a:solidFill>
                  <a:schemeClr val="tx1"/>
                </a:solidFill>
              </a:rPr>
              <a:t>）</a:t>
            </a:r>
          </a:p>
        </p:txBody>
      </p:sp>
      <p:sp>
        <p:nvSpPr>
          <p:cNvPr id="13315" name="Rectangle 4">
            <a:extLst>
              <a:ext uri="{FF2B5EF4-FFF2-40B4-BE49-F238E27FC236}">
                <a16:creationId xmlns:a16="http://schemas.microsoft.com/office/drawing/2014/main" id="{D987F0EA-9664-42F9-BCFE-D90BFB1A137C}"/>
              </a:ext>
            </a:extLst>
          </p:cNvPr>
          <p:cNvSpPr>
            <a:spLocks noChangeArrowheads="1"/>
          </p:cNvSpPr>
          <p:nvPr/>
        </p:nvSpPr>
        <p:spPr bwMode="auto">
          <a:xfrm>
            <a:off x="468313" y="3924300"/>
            <a:ext cx="8207375" cy="1196975"/>
          </a:xfrm>
          <a:prstGeom prst="rect">
            <a:avLst/>
          </a:prstGeom>
          <a:solidFill>
            <a:srgbClr val="99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3316" name="WordArt 5">
            <a:extLst>
              <a:ext uri="{FF2B5EF4-FFF2-40B4-BE49-F238E27FC236}">
                <a16:creationId xmlns:a16="http://schemas.microsoft.com/office/drawing/2014/main" id="{C7A8B59A-E2C4-41E3-AE52-FC27A236E1F5}"/>
              </a:ext>
            </a:extLst>
          </p:cNvPr>
          <p:cNvSpPr>
            <a:spLocks noChangeArrowheads="1" noChangeShapeType="1" noTextEdit="1"/>
          </p:cNvSpPr>
          <p:nvPr/>
        </p:nvSpPr>
        <p:spPr bwMode="auto">
          <a:xfrm>
            <a:off x="900113" y="1989138"/>
            <a:ext cx="6943725" cy="457200"/>
          </a:xfrm>
          <a:prstGeom prst="rect">
            <a:avLst/>
          </a:prstGeom>
        </p:spPr>
        <p:txBody>
          <a:bodyPr wrap="none" fromWordArt="1">
            <a:prstTxWarp prst="textPlain">
              <a:avLst>
                <a:gd name="adj" fmla="val 50000"/>
              </a:avLst>
            </a:prstTxWarp>
          </a:bodyPr>
          <a:lstStyle/>
          <a:p>
            <a:pPr algn="ctr"/>
            <a:r>
              <a:rPr lang="ja-JP" altLang="en-US" sz="3600" kern="10">
                <a:ln w="9525">
                  <a:solidFill>
                    <a:schemeClr val="bg2"/>
                  </a:solidFill>
                  <a:round/>
                  <a:headEnd/>
                  <a:tailEnd/>
                </a:ln>
                <a:solidFill>
                  <a:srgbClr val="FFFF00"/>
                </a:solidFill>
                <a:effectLst>
                  <a:outerShdw dist="35921" dir="2700000" algn="ctr" rotWithShape="0">
                    <a:srgbClr val="C0C0C0">
                      <a:alpha val="79999"/>
                    </a:srgbClr>
                  </a:outerShdw>
                </a:effectLst>
                <a:latin typeface="ＭＳ Ｐゴシック" panose="020B0600070205080204" pitchFamily="50" charset="-128"/>
              </a:rPr>
              <a:t>確率分布を仮定して不確かさを評価する</a:t>
            </a:r>
          </a:p>
        </p:txBody>
      </p:sp>
      <p:sp>
        <p:nvSpPr>
          <p:cNvPr id="13317" name="Text Box 6">
            <a:extLst>
              <a:ext uri="{FF2B5EF4-FFF2-40B4-BE49-F238E27FC236}">
                <a16:creationId xmlns:a16="http://schemas.microsoft.com/office/drawing/2014/main" id="{B971F137-574F-4570-B09C-E26C3DCD20DF}"/>
              </a:ext>
            </a:extLst>
          </p:cNvPr>
          <p:cNvSpPr txBox="1">
            <a:spLocks noChangeArrowheads="1"/>
          </p:cNvSpPr>
          <p:nvPr/>
        </p:nvSpPr>
        <p:spPr bwMode="auto">
          <a:xfrm>
            <a:off x="468313" y="3933825"/>
            <a:ext cx="8351837"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chemeClr val="bg2"/>
                </a:solidFill>
              </a:rPr>
              <a:t>実際に実験を行わないので，コスト，時間，人手の節約に大きく貢献する．</a:t>
            </a:r>
          </a:p>
        </p:txBody>
      </p:sp>
      <p:sp>
        <p:nvSpPr>
          <p:cNvPr id="13318" name="Line 7">
            <a:extLst>
              <a:ext uri="{FF2B5EF4-FFF2-40B4-BE49-F238E27FC236}">
                <a16:creationId xmlns:a16="http://schemas.microsoft.com/office/drawing/2014/main" id="{543C8598-7F89-4256-9DB6-E3A50F0684E9}"/>
              </a:ext>
            </a:extLst>
          </p:cNvPr>
          <p:cNvSpPr>
            <a:spLocks noChangeShapeType="1"/>
          </p:cNvSpPr>
          <p:nvPr/>
        </p:nvSpPr>
        <p:spPr bwMode="auto">
          <a:xfrm>
            <a:off x="898525" y="2565400"/>
            <a:ext cx="2809875" cy="0"/>
          </a:xfrm>
          <a:prstGeom prst="line">
            <a:avLst/>
          </a:prstGeom>
          <a:noFill/>
          <a:ln w="2540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3319" name="Text Box 8">
            <a:extLst>
              <a:ext uri="{FF2B5EF4-FFF2-40B4-BE49-F238E27FC236}">
                <a16:creationId xmlns:a16="http://schemas.microsoft.com/office/drawing/2014/main" id="{2DCBB7A6-7155-43CA-B23A-065E995DC99D}"/>
              </a:ext>
            </a:extLst>
          </p:cNvPr>
          <p:cNvSpPr txBox="1">
            <a:spLocks noChangeArrowheads="1"/>
          </p:cNvSpPr>
          <p:nvPr/>
        </p:nvSpPr>
        <p:spPr bwMode="auto">
          <a:xfrm>
            <a:off x="323850" y="2584450"/>
            <a:ext cx="4316413"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FF00"/>
                </a:solidFill>
              </a:rPr>
              <a:t>確率分布を仮定するには</a:t>
            </a:r>
          </a:p>
          <a:p>
            <a:pPr eaLnBrk="1" hangingPunct="1">
              <a:spcBef>
                <a:spcPct val="0"/>
              </a:spcBef>
              <a:buFontTx/>
              <a:buNone/>
            </a:pPr>
            <a:r>
              <a:rPr lang="ja-JP" altLang="en-US" sz="2800" b="1">
                <a:solidFill>
                  <a:srgbClr val="FFFF00"/>
                </a:solidFill>
              </a:rPr>
              <a:t>合理的な判断材料が必要．</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D918EC53-6BA4-4D65-B75C-31DB275473E9}"/>
              </a:ext>
            </a:extLst>
          </p:cNvPr>
          <p:cNvSpPr>
            <a:spLocks noGrp="1" noChangeArrowheads="1"/>
          </p:cNvSpPr>
          <p:nvPr>
            <p:ph type="title"/>
          </p:nvPr>
        </p:nvSpPr>
        <p:spPr/>
        <p:txBody>
          <a:bodyPr/>
          <a:lstStyle/>
          <a:p>
            <a:pPr eaLnBrk="1" hangingPunct="1"/>
            <a:r>
              <a:rPr lang="ja-JP" altLang="en-US">
                <a:solidFill>
                  <a:schemeClr val="tx1"/>
                </a:solidFill>
              </a:rPr>
              <a:t>不確かさの大きさの算出</a:t>
            </a:r>
          </a:p>
        </p:txBody>
      </p:sp>
      <p:sp>
        <p:nvSpPr>
          <p:cNvPr id="14339" name="Text Box 75">
            <a:extLst>
              <a:ext uri="{FF2B5EF4-FFF2-40B4-BE49-F238E27FC236}">
                <a16:creationId xmlns:a16="http://schemas.microsoft.com/office/drawing/2014/main" id="{D6FE1D92-2F5D-4A8C-A7D2-C4D972A5BE85}"/>
              </a:ext>
            </a:extLst>
          </p:cNvPr>
          <p:cNvSpPr txBox="1">
            <a:spLocks noChangeArrowheads="1"/>
          </p:cNvSpPr>
          <p:nvPr/>
        </p:nvSpPr>
        <p:spPr bwMode="auto">
          <a:xfrm>
            <a:off x="1403350" y="5911850"/>
            <a:ext cx="6048375"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タイプ</a:t>
            </a:r>
            <a:r>
              <a:rPr lang="en-US" altLang="ja-JP" sz="2800">
                <a:latin typeface="Tahoma" panose="020B0604030504040204" pitchFamily="34" charset="0"/>
              </a:rPr>
              <a:t>A</a:t>
            </a:r>
            <a:r>
              <a:rPr lang="ja-JP" altLang="en-US" sz="2800">
                <a:latin typeface="Tahoma" panose="020B0604030504040204" pitchFamily="34" charset="0"/>
              </a:rPr>
              <a:t>，タイプ</a:t>
            </a:r>
            <a:r>
              <a:rPr lang="en-US" altLang="ja-JP" sz="2800">
                <a:latin typeface="Tahoma" panose="020B0604030504040204" pitchFamily="34" charset="0"/>
              </a:rPr>
              <a:t>B</a:t>
            </a:r>
            <a:r>
              <a:rPr lang="ja-JP" altLang="en-US" sz="2800">
                <a:latin typeface="Tahoma" panose="020B0604030504040204" pitchFamily="34" charset="0"/>
              </a:rPr>
              <a:t>の評価法で算出された値等をここに記入，計算</a:t>
            </a:r>
          </a:p>
        </p:txBody>
      </p:sp>
      <p:graphicFrame>
        <p:nvGraphicFramePr>
          <p:cNvPr id="8" name="Group 98">
            <a:extLst>
              <a:ext uri="{FF2B5EF4-FFF2-40B4-BE49-F238E27FC236}">
                <a16:creationId xmlns:a16="http://schemas.microsoft.com/office/drawing/2014/main" id="{174B4F3A-3686-46EF-B680-635CED7A6DBD}"/>
              </a:ext>
            </a:extLst>
          </p:cNvPr>
          <p:cNvGraphicFramePr>
            <a:graphicFrameLocks noGrp="1"/>
          </p:cNvGraphicFramePr>
          <p:nvPr/>
        </p:nvGraphicFramePr>
        <p:xfrm>
          <a:off x="92075" y="1341438"/>
          <a:ext cx="8959850" cy="4540252"/>
        </p:xfrm>
        <a:graphic>
          <a:graphicData uri="http://schemas.openxmlformats.org/drawingml/2006/table">
            <a:tbl>
              <a:tblPr/>
              <a:tblGrid>
                <a:gridCol w="717550">
                  <a:extLst>
                    <a:ext uri="{9D8B030D-6E8A-4147-A177-3AD203B41FA5}">
                      <a16:colId xmlns:a16="http://schemas.microsoft.com/office/drawing/2014/main" val="20000"/>
                    </a:ext>
                  </a:extLst>
                </a:gridCol>
                <a:gridCol w="1562100">
                  <a:extLst>
                    <a:ext uri="{9D8B030D-6E8A-4147-A177-3AD203B41FA5}">
                      <a16:colId xmlns:a16="http://schemas.microsoft.com/office/drawing/2014/main" val="20001"/>
                    </a:ext>
                  </a:extLst>
                </a:gridCol>
                <a:gridCol w="944563">
                  <a:extLst>
                    <a:ext uri="{9D8B030D-6E8A-4147-A177-3AD203B41FA5}">
                      <a16:colId xmlns:a16="http://schemas.microsoft.com/office/drawing/2014/main" val="20002"/>
                    </a:ext>
                  </a:extLst>
                </a:gridCol>
                <a:gridCol w="1044575">
                  <a:extLst>
                    <a:ext uri="{9D8B030D-6E8A-4147-A177-3AD203B41FA5}">
                      <a16:colId xmlns:a16="http://schemas.microsoft.com/office/drawing/2014/main" val="20003"/>
                    </a:ext>
                  </a:extLst>
                </a:gridCol>
                <a:gridCol w="566737">
                  <a:extLst>
                    <a:ext uri="{9D8B030D-6E8A-4147-A177-3AD203B41FA5}">
                      <a16:colId xmlns:a16="http://schemas.microsoft.com/office/drawing/2014/main" val="20004"/>
                    </a:ext>
                  </a:extLst>
                </a:gridCol>
                <a:gridCol w="1387475">
                  <a:extLst>
                    <a:ext uri="{9D8B030D-6E8A-4147-A177-3AD203B41FA5}">
                      <a16:colId xmlns:a16="http://schemas.microsoft.com/office/drawing/2014/main" val="20005"/>
                    </a:ext>
                  </a:extLst>
                </a:gridCol>
                <a:gridCol w="1081088">
                  <a:extLst>
                    <a:ext uri="{9D8B030D-6E8A-4147-A177-3AD203B41FA5}">
                      <a16:colId xmlns:a16="http://schemas.microsoft.com/office/drawing/2014/main" val="20006"/>
                    </a:ext>
                  </a:extLst>
                </a:gridCol>
                <a:gridCol w="1655762">
                  <a:extLst>
                    <a:ext uri="{9D8B030D-6E8A-4147-A177-3AD203B41FA5}">
                      <a16:colId xmlns:a16="http://schemas.microsoft.com/office/drawing/2014/main" val="20007"/>
                    </a:ext>
                  </a:extLst>
                </a:gridCol>
              </a:tblGrid>
              <a:tr h="863600">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記号</a:t>
                      </a:r>
                      <a:endParaRPr kumimoji="1" lang="ja-JP" altLang="en-GB" sz="1500" b="0"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rPr>
                        <a:t>不確かさ要因</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1"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969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endPar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00088">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96913">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14" marR="90014"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112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771525">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55" marR="91455"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sp>
        <p:nvSpPr>
          <p:cNvPr id="14405" name="Oval 74">
            <a:extLst>
              <a:ext uri="{FF2B5EF4-FFF2-40B4-BE49-F238E27FC236}">
                <a16:creationId xmlns:a16="http://schemas.microsoft.com/office/drawing/2014/main" id="{8F7322D4-85F3-450E-A9A3-1BDFE6446DF6}"/>
              </a:ext>
            </a:extLst>
          </p:cNvPr>
          <p:cNvSpPr>
            <a:spLocks noChangeArrowheads="1"/>
          </p:cNvSpPr>
          <p:nvPr/>
        </p:nvSpPr>
        <p:spPr bwMode="auto">
          <a:xfrm>
            <a:off x="2411413" y="1341438"/>
            <a:ext cx="3816350" cy="2951162"/>
          </a:xfrm>
          <a:prstGeom prst="ellipse">
            <a:avLst/>
          </a:prstGeom>
          <a:noFill/>
          <a:ln w="38100">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cxnSp>
        <p:nvCxnSpPr>
          <p:cNvPr id="14406" name="AutoShape 76">
            <a:extLst>
              <a:ext uri="{FF2B5EF4-FFF2-40B4-BE49-F238E27FC236}">
                <a16:creationId xmlns:a16="http://schemas.microsoft.com/office/drawing/2014/main" id="{C7AFB5FA-02F0-42F0-A525-6506C8A4C610}"/>
              </a:ext>
            </a:extLst>
          </p:cNvPr>
          <p:cNvCxnSpPr>
            <a:cxnSpLocks noChangeShapeType="1"/>
            <a:stCxn id="14405" idx="3"/>
            <a:endCxn id="14339" idx="0"/>
          </p:cNvCxnSpPr>
          <p:nvPr/>
        </p:nvCxnSpPr>
        <p:spPr bwMode="auto">
          <a:xfrm rot="16200000" flipH="1">
            <a:off x="2673351" y="4157662"/>
            <a:ext cx="2051050" cy="1457325"/>
          </a:xfrm>
          <a:prstGeom prst="curvedConnector3">
            <a:avLst>
              <a:gd name="adj1" fmla="val 50000"/>
            </a:avLst>
          </a:prstGeom>
          <a:noFill/>
          <a:ln w="38100">
            <a:solidFill>
              <a:schemeClr val="tx1"/>
            </a:solidFill>
            <a:round/>
            <a:headEnd/>
            <a:tailEnd/>
          </a:ln>
          <a:extLst>
            <a:ext uri="{909E8E84-426E-40DD-AFC4-6F175D3DCCD1}">
              <a14:hiddenFill xmlns:a14="http://schemas.microsoft.com/office/drawing/2010/main">
                <a:noFill/>
              </a14:hiddenFill>
            </a:ext>
          </a:extLst>
        </p:spPr>
      </p:cxn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20DBFB73-3F93-401A-8F07-BED76DA0DBCC}"/>
              </a:ext>
            </a:extLst>
          </p:cNvPr>
          <p:cNvSpPr>
            <a:spLocks noGrp="1" noChangeArrowheads="1"/>
          </p:cNvSpPr>
          <p:nvPr>
            <p:ph type="title"/>
          </p:nvPr>
        </p:nvSpPr>
        <p:spPr/>
        <p:txBody>
          <a:bodyPr/>
          <a:lstStyle/>
          <a:p>
            <a:pPr eaLnBrk="1" hangingPunct="1"/>
            <a:r>
              <a:rPr lang="ja-JP" altLang="en-US">
                <a:solidFill>
                  <a:schemeClr val="tx1"/>
                </a:solidFill>
              </a:rPr>
              <a:t>不確かさの合成</a:t>
            </a:r>
          </a:p>
        </p:txBody>
      </p:sp>
      <p:sp>
        <p:nvSpPr>
          <p:cNvPr id="15363" name="Text Box 4">
            <a:extLst>
              <a:ext uri="{FF2B5EF4-FFF2-40B4-BE49-F238E27FC236}">
                <a16:creationId xmlns:a16="http://schemas.microsoft.com/office/drawing/2014/main" id="{E2E1CC83-1C37-440D-AEF6-D9803188660D}"/>
              </a:ext>
            </a:extLst>
          </p:cNvPr>
          <p:cNvSpPr txBox="1">
            <a:spLocks noChangeArrowheads="1"/>
          </p:cNvSpPr>
          <p:nvPr/>
        </p:nvSpPr>
        <p:spPr bwMode="auto">
          <a:xfrm>
            <a:off x="1295400" y="1600200"/>
            <a:ext cx="6629400"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個々の不確かさの大きさがタイプ</a:t>
            </a:r>
            <a:r>
              <a:rPr lang="en-US" altLang="ja-JP" sz="2800">
                <a:latin typeface="Tahoma" panose="020B0604030504040204" pitchFamily="34" charset="0"/>
              </a:rPr>
              <a:t>A</a:t>
            </a:r>
            <a:r>
              <a:rPr lang="ja-JP" altLang="en-US" sz="2800">
                <a:latin typeface="Tahoma" panose="020B0604030504040204" pitchFamily="34" charset="0"/>
              </a:rPr>
              <a:t>の評価，</a:t>
            </a:r>
          </a:p>
          <a:p>
            <a:pPr eaLnBrk="1" hangingPunct="1">
              <a:spcBef>
                <a:spcPct val="0"/>
              </a:spcBef>
              <a:buFontTx/>
              <a:buNone/>
            </a:pPr>
            <a:r>
              <a:rPr lang="ja-JP" altLang="en-US" sz="2800">
                <a:latin typeface="Tahoma" panose="020B0604030504040204" pitchFamily="34" charset="0"/>
              </a:rPr>
              <a:t>タイプ</a:t>
            </a:r>
            <a:r>
              <a:rPr lang="en-US" altLang="ja-JP" sz="2800">
                <a:latin typeface="Tahoma" panose="020B0604030504040204" pitchFamily="34" charset="0"/>
              </a:rPr>
              <a:t>B</a:t>
            </a:r>
            <a:r>
              <a:rPr lang="ja-JP" altLang="en-US" sz="2800">
                <a:latin typeface="Tahoma" panose="020B0604030504040204" pitchFamily="34" charset="0"/>
              </a:rPr>
              <a:t>の評価によって求められる．</a:t>
            </a:r>
          </a:p>
        </p:txBody>
      </p:sp>
      <p:sp>
        <p:nvSpPr>
          <p:cNvPr id="15364" name="Text Box 5">
            <a:extLst>
              <a:ext uri="{FF2B5EF4-FFF2-40B4-BE49-F238E27FC236}">
                <a16:creationId xmlns:a16="http://schemas.microsoft.com/office/drawing/2014/main" id="{C2674F10-70FC-493C-BD53-39F92BAE5760}"/>
              </a:ext>
            </a:extLst>
          </p:cNvPr>
          <p:cNvSpPr txBox="1">
            <a:spLocks noChangeArrowheads="1"/>
          </p:cNvSpPr>
          <p:nvPr/>
        </p:nvSpPr>
        <p:spPr bwMode="auto">
          <a:xfrm>
            <a:off x="1619250" y="3429000"/>
            <a:ext cx="6224588"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求められた個々の不確かさを合成する．</a:t>
            </a:r>
          </a:p>
        </p:txBody>
      </p:sp>
      <p:sp>
        <p:nvSpPr>
          <p:cNvPr id="15365" name="Text Box 6">
            <a:extLst>
              <a:ext uri="{FF2B5EF4-FFF2-40B4-BE49-F238E27FC236}">
                <a16:creationId xmlns:a16="http://schemas.microsoft.com/office/drawing/2014/main" id="{2EEF6689-400E-4073-AE02-665AF4C92DE4}"/>
              </a:ext>
            </a:extLst>
          </p:cNvPr>
          <p:cNvSpPr txBox="1">
            <a:spLocks noChangeArrowheads="1"/>
          </p:cNvSpPr>
          <p:nvPr/>
        </p:nvSpPr>
        <p:spPr bwMode="auto">
          <a:xfrm>
            <a:off x="568325" y="4941888"/>
            <a:ext cx="81407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その測定の全体的な不確かさが算出できる</a:t>
            </a:r>
            <a:r>
              <a:rPr lang="ja-JP" altLang="en-US" sz="2400">
                <a:solidFill>
                  <a:srgbClr val="FFFF00"/>
                </a:solidFill>
                <a:latin typeface="Tahoma" panose="020B0604030504040204" pitchFamily="34" charset="0"/>
              </a:rPr>
              <a:t>．</a:t>
            </a:r>
          </a:p>
        </p:txBody>
      </p:sp>
      <p:sp>
        <p:nvSpPr>
          <p:cNvPr id="15366" name="AutoShape 7">
            <a:extLst>
              <a:ext uri="{FF2B5EF4-FFF2-40B4-BE49-F238E27FC236}">
                <a16:creationId xmlns:a16="http://schemas.microsoft.com/office/drawing/2014/main" id="{12E980FE-EC6E-4EE3-A923-F56F28CA9AC7}"/>
              </a:ext>
            </a:extLst>
          </p:cNvPr>
          <p:cNvSpPr>
            <a:spLocks noChangeArrowheads="1"/>
          </p:cNvSpPr>
          <p:nvPr/>
        </p:nvSpPr>
        <p:spPr bwMode="auto">
          <a:xfrm>
            <a:off x="4343400" y="2590800"/>
            <a:ext cx="590550" cy="766763"/>
          </a:xfrm>
          <a:prstGeom prst="downArrow">
            <a:avLst>
              <a:gd name="adj1" fmla="val 50000"/>
              <a:gd name="adj2" fmla="val 32460"/>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5367" name="AutoShape 8">
            <a:extLst>
              <a:ext uri="{FF2B5EF4-FFF2-40B4-BE49-F238E27FC236}">
                <a16:creationId xmlns:a16="http://schemas.microsoft.com/office/drawing/2014/main" id="{9DCCCBA7-B941-49AB-AD0E-806A916D4419}"/>
              </a:ext>
            </a:extLst>
          </p:cNvPr>
          <p:cNvSpPr>
            <a:spLocks noChangeArrowheads="1"/>
          </p:cNvSpPr>
          <p:nvPr/>
        </p:nvSpPr>
        <p:spPr bwMode="auto">
          <a:xfrm>
            <a:off x="4343400" y="4114800"/>
            <a:ext cx="590550" cy="827088"/>
          </a:xfrm>
          <a:prstGeom prst="downArrow">
            <a:avLst>
              <a:gd name="adj1" fmla="val 50000"/>
              <a:gd name="adj2" fmla="val 3501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7E0027FB-30A2-409C-BE24-7F81826DCCB0}"/>
              </a:ext>
            </a:extLst>
          </p:cNvPr>
          <p:cNvSpPr>
            <a:spLocks noGrp="1" noChangeArrowheads="1"/>
          </p:cNvSpPr>
          <p:nvPr>
            <p:ph type="title"/>
          </p:nvPr>
        </p:nvSpPr>
        <p:spPr>
          <a:xfrm>
            <a:off x="468313" y="260350"/>
            <a:ext cx="8229600" cy="1143000"/>
          </a:xfrm>
        </p:spPr>
        <p:txBody>
          <a:bodyPr/>
          <a:lstStyle/>
          <a:p>
            <a:pPr eaLnBrk="1" hangingPunct="1"/>
            <a:r>
              <a:rPr lang="ja-JP" altLang="en-US">
                <a:solidFill>
                  <a:schemeClr val="tx1"/>
                </a:solidFill>
              </a:rPr>
              <a:t>最終的な不確かさの算出</a:t>
            </a:r>
          </a:p>
        </p:txBody>
      </p:sp>
      <p:sp>
        <p:nvSpPr>
          <p:cNvPr id="16387" name="Text Box 76">
            <a:extLst>
              <a:ext uri="{FF2B5EF4-FFF2-40B4-BE49-F238E27FC236}">
                <a16:creationId xmlns:a16="http://schemas.microsoft.com/office/drawing/2014/main" id="{63ABEA48-08D0-4104-838F-37E9772CDC02}"/>
              </a:ext>
            </a:extLst>
          </p:cNvPr>
          <p:cNvSpPr txBox="1">
            <a:spLocks noChangeArrowheads="1"/>
          </p:cNvSpPr>
          <p:nvPr/>
        </p:nvSpPr>
        <p:spPr bwMode="auto">
          <a:xfrm>
            <a:off x="468313" y="6165850"/>
            <a:ext cx="8545512"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ここの欄を用いて最終的に報告する不確かさを算出する</a:t>
            </a:r>
          </a:p>
        </p:txBody>
      </p:sp>
      <p:graphicFrame>
        <p:nvGraphicFramePr>
          <p:cNvPr id="8" name="Group 98">
            <a:extLst>
              <a:ext uri="{FF2B5EF4-FFF2-40B4-BE49-F238E27FC236}">
                <a16:creationId xmlns:a16="http://schemas.microsoft.com/office/drawing/2014/main" id="{BB03FD1B-F5F2-4D04-B893-6E78012A9BA1}"/>
              </a:ext>
            </a:extLst>
          </p:cNvPr>
          <p:cNvGraphicFramePr>
            <a:graphicFrameLocks noGrp="1"/>
          </p:cNvGraphicFramePr>
          <p:nvPr/>
        </p:nvGraphicFramePr>
        <p:xfrm>
          <a:off x="107950" y="1341438"/>
          <a:ext cx="8958263" cy="4540252"/>
        </p:xfrm>
        <a:graphic>
          <a:graphicData uri="http://schemas.openxmlformats.org/drawingml/2006/table">
            <a:tbl>
              <a:tblPr/>
              <a:tblGrid>
                <a:gridCol w="717550">
                  <a:extLst>
                    <a:ext uri="{9D8B030D-6E8A-4147-A177-3AD203B41FA5}">
                      <a16:colId xmlns:a16="http://schemas.microsoft.com/office/drawing/2014/main" val="20000"/>
                    </a:ext>
                  </a:extLst>
                </a:gridCol>
                <a:gridCol w="1560513">
                  <a:extLst>
                    <a:ext uri="{9D8B030D-6E8A-4147-A177-3AD203B41FA5}">
                      <a16:colId xmlns:a16="http://schemas.microsoft.com/office/drawing/2014/main" val="20001"/>
                    </a:ext>
                  </a:extLst>
                </a:gridCol>
                <a:gridCol w="946150">
                  <a:extLst>
                    <a:ext uri="{9D8B030D-6E8A-4147-A177-3AD203B41FA5}">
                      <a16:colId xmlns:a16="http://schemas.microsoft.com/office/drawing/2014/main" val="20002"/>
                    </a:ext>
                  </a:extLst>
                </a:gridCol>
                <a:gridCol w="1042987">
                  <a:extLst>
                    <a:ext uri="{9D8B030D-6E8A-4147-A177-3AD203B41FA5}">
                      <a16:colId xmlns:a16="http://schemas.microsoft.com/office/drawing/2014/main" val="20003"/>
                    </a:ext>
                  </a:extLst>
                </a:gridCol>
                <a:gridCol w="566738">
                  <a:extLst>
                    <a:ext uri="{9D8B030D-6E8A-4147-A177-3AD203B41FA5}">
                      <a16:colId xmlns:a16="http://schemas.microsoft.com/office/drawing/2014/main" val="20004"/>
                    </a:ext>
                  </a:extLst>
                </a:gridCol>
                <a:gridCol w="1387475">
                  <a:extLst>
                    <a:ext uri="{9D8B030D-6E8A-4147-A177-3AD203B41FA5}">
                      <a16:colId xmlns:a16="http://schemas.microsoft.com/office/drawing/2014/main" val="20005"/>
                    </a:ext>
                  </a:extLst>
                </a:gridCol>
                <a:gridCol w="1081087">
                  <a:extLst>
                    <a:ext uri="{9D8B030D-6E8A-4147-A177-3AD203B41FA5}">
                      <a16:colId xmlns:a16="http://schemas.microsoft.com/office/drawing/2014/main" val="20006"/>
                    </a:ext>
                  </a:extLst>
                </a:gridCol>
                <a:gridCol w="1655763">
                  <a:extLst>
                    <a:ext uri="{9D8B030D-6E8A-4147-A177-3AD203B41FA5}">
                      <a16:colId xmlns:a16="http://schemas.microsoft.com/office/drawing/2014/main" val="20007"/>
                    </a:ext>
                  </a:extLst>
                </a:gridCol>
              </a:tblGrid>
              <a:tr h="863600">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記号</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rPr>
                        <a:t>不確かさ要因</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1"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0"/>
                  </a:ext>
                </a:extLst>
              </a:tr>
              <a:tr h="6969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endPar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1"/>
                  </a:ext>
                </a:extLst>
              </a:tr>
              <a:tr h="700088">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2"/>
                  </a:ext>
                </a:extLst>
              </a:tr>
              <a:tr h="696913">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89998" marR="89998"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3"/>
                  </a:ext>
                </a:extLst>
              </a:tr>
              <a:tr h="8112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4"/>
                  </a:ext>
                </a:extLst>
              </a:tr>
              <a:tr h="771525">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38" marR="91438"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extLst>
                  <a:ext uri="{0D108BD9-81ED-4DB2-BD59-A6C34878D82A}">
                    <a16:rowId xmlns:a16="http://schemas.microsoft.com/office/drawing/2014/main" val="10005"/>
                  </a:ext>
                </a:extLst>
              </a:tr>
            </a:tbl>
          </a:graphicData>
        </a:graphic>
      </p:graphicFrame>
      <p:sp>
        <p:nvSpPr>
          <p:cNvPr id="16453" name="Oval 75">
            <a:extLst>
              <a:ext uri="{FF2B5EF4-FFF2-40B4-BE49-F238E27FC236}">
                <a16:creationId xmlns:a16="http://schemas.microsoft.com/office/drawing/2014/main" id="{16A9D671-233D-4759-A3AD-C89A6CBB4CEC}"/>
              </a:ext>
            </a:extLst>
          </p:cNvPr>
          <p:cNvSpPr>
            <a:spLocks noChangeArrowheads="1"/>
          </p:cNvSpPr>
          <p:nvPr/>
        </p:nvSpPr>
        <p:spPr bwMode="auto">
          <a:xfrm>
            <a:off x="6300788" y="1341438"/>
            <a:ext cx="2663825" cy="4537075"/>
          </a:xfrm>
          <a:prstGeom prst="ellipse">
            <a:avLst/>
          </a:prstGeom>
          <a:noFill/>
          <a:ln w="38100">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cxnSp>
        <p:nvCxnSpPr>
          <p:cNvPr id="16454" name="AutoShape 77">
            <a:extLst>
              <a:ext uri="{FF2B5EF4-FFF2-40B4-BE49-F238E27FC236}">
                <a16:creationId xmlns:a16="http://schemas.microsoft.com/office/drawing/2014/main" id="{3D418468-9D16-40F0-B6B9-05F9B5B2A7D9}"/>
              </a:ext>
            </a:extLst>
          </p:cNvPr>
          <p:cNvCxnSpPr>
            <a:cxnSpLocks noChangeShapeType="1"/>
            <a:stCxn id="16387" idx="0"/>
            <a:endCxn id="16453" idx="3"/>
          </p:cNvCxnSpPr>
          <p:nvPr/>
        </p:nvCxnSpPr>
        <p:spPr bwMode="auto">
          <a:xfrm rot="-5400000">
            <a:off x="5249863" y="4724400"/>
            <a:ext cx="933450" cy="1949450"/>
          </a:xfrm>
          <a:prstGeom prst="curvedConnector3">
            <a:avLst>
              <a:gd name="adj1" fmla="val 15306"/>
            </a:avLst>
          </a:prstGeom>
          <a:noFill/>
          <a:ln w="38100">
            <a:solidFill>
              <a:schemeClr val="tx1"/>
            </a:solidFill>
            <a:round/>
            <a:headEnd/>
            <a:tailEnd/>
          </a:ln>
          <a:extLst>
            <a:ext uri="{909E8E84-426E-40DD-AFC4-6F175D3DCCD1}">
              <a14:hiddenFill xmlns:a14="http://schemas.microsoft.com/office/drawing/2010/main">
                <a:noFill/>
              </a14:hiddenFill>
            </a:ext>
          </a:extLst>
        </p:spPr>
      </p:cxn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17B87015-6095-46CF-B87C-A6360F566513}"/>
              </a:ext>
            </a:extLst>
          </p:cNvPr>
          <p:cNvSpPr>
            <a:spLocks noGrp="1" noChangeArrowheads="1"/>
          </p:cNvSpPr>
          <p:nvPr>
            <p:ph type="title"/>
          </p:nvPr>
        </p:nvSpPr>
        <p:spPr/>
        <p:txBody>
          <a:bodyPr/>
          <a:lstStyle/>
          <a:p>
            <a:pPr eaLnBrk="1" hangingPunct="1"/>
            <a:r>
              <a:rPr lang="ja-JP" altLang="en-US">
                <a:solidFill>
                  <a:schemeClr val="tx1"/>
                </a:solidFill>
              </a:rPr>
              <a:t>例　ビールジョッキの体積</a:t>
            </a:r>
          </a:p>
        </p:txBody>
      </p:sp>
      <p:sp>
        <p:nvSpPr>
          <p:cNvPr id="17411" name="Rectangle 3">
            <a:extLst>
              <a:ext uri="{FF2B5EF4-FFF2-40B4-BE49-F238E27FC236}">
                <a16:creationId xmlns:a16="http://schemas.microsoft.com/office/drawing/2014/main" id="{C1FC6B51-D509-451A-945C-637CDA527823}"/>
              </a:ext>
            </a:extLst>
          </p:cNvPr>
          <p:cNvSpPr>
            <a:spLocks noGrp="1" noChangeArrowheads="1"/>
          </p:cNvSpPr>
          <p:nvPr>
            <p:ph type="body" idx="1"/>
          </p:nvPr>
        </p:nvSpPr>
        <p:spPr>
          <a:xfrm>
            <a:off x="457200" y="1600200"/>
            <a:ext cx="8229600" cy="2762250"/>
          </a:xfrm>
        </p:spPr>
        <p:txBody>
          <a:bodyPr/>
          <a:lstStyle/>
          <a:p>
            <a:pPr eaLnBrk="1" hangingPunct="1"/>
            <a:r>
              <a:rPr lang="ja-JP" altLang="en-US" sz="2800"/>
              <a:t>ある居酒屋で出される生ビール大ジョッキにはここまで入れるというラインが付いている．そのラインまでの量をメスシリンダーで</a:t>
            </a:r>
            <a:r>
              <a:rPr lang="en-US" altLang="ja-JP" sz="2800"/>
              <a:t>10</a:t>
            </a:r>
            <a:r>
              <a:rPr lang="ja-JP" altLang="en-US" sz="2800"/>
              <a:t>回測定しその平均値をその居酒屋で出される大ジョッキの体積とする．</a:t>
            </a:r>
          </a:p>
          <a:p>
            <a:pPr eaLnBrk="1" hangingPunct="1"/>
            <a:r>
              <a:rPr lang="ja-JP" altLang="en-US" sz="2800"/>
              <a:t>また，測定時の温度は</a:t>
            </a:r>
            <a:r>
              <a:rPr lang="en-US" altLang="ja-JP" sz="2800"/>
              <a:t>5℃</a:t>
            </a:r>
            <a:r>
              <a:rPr lang="ja-JP" altLang="en-US" sz="2800"/>
              <a:t>で行う．</a:t>
            </a:r>
          </a:p>
        </p:txBody>
      </p:sp>
      <p:sp>
        <p:nvSpPr>
          <p:cNvPr id="17412" name="Text Box 4">
            <a:extLst>
              <a:ext uri="{FF2B5EF4-FFF2-40B4-BE49-F238E27FC236}">
                <a16:creationId xmlns:a16="http://schemas.microsoft.com/office/drawing/2014/main" id="{ACFCB6F3-F33A-4FE8-AC0E-1696B06A1622}"/>
              </a:ext>
            </a:extLst>
          </p:cNvPr>
          <p:cNvSpPr txBox="1">
            <a:spLocks noChangeArrowheads="1"/>
          </p:cNvSpPr>
          <p:nvPr/>
        </p:nvSpPr>
        <p:spPr bwMode="auto">
          <a:xfrm>
            <a:off x="179388" y="5229225"/>
            <a:ext cx="8759825"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この例を用いて，不確かさの算出について考える．</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8">
            <a:extLst>
              <a:ext uri="{FF2B5EF4-FFF2-40B4-BE49-F238E27FC236}">
                <a16:creationId xmlns:a16="http://schemas.microsoft.com/office/drawing/2014/main" id="{72EF4796-0764-45D2-91B8-DFD1E8727A9D}"/>
              </a:ext>
            </a:extLst>
          </p:cNvPr>
          <p:cNvSpPr>
            <a:spLocks noGrp="1" noChangeArrowheads="1"/>
          </p:cNvSpPr>
          <p:nvPr>
            <p:ph type="title"/>
          </p:nvPr>
        </p:nvSpPr>
        <p:spPr/>
        <p:txBody>
          <a:bodyPr/>
          <a:lstStyle/>
          <a:p>
            <a:pPr eaLnBrk="1" hangingPunct="1"/>
            <a:r>
              <a:rPr lang="ja-JP" altLang="en-US">
                <a:solidFill>
                  <a:schemeClr val="tx1"/>
                </a:solidFill>
              </a:rPr>
              <a:t>不確かさ要因</a:t>
            </a:r>
          </a:p>
        </p:txBody>
      </p:sp>
      <p:graphicFrame>
        <p:nvGraphicFramePr>
          <p:cNvPr id="5" name="Group 98">
            <a:extLst>
              <a:ext uri="{FF2B5EF4-FFF2-40B4-BE49-F238E27FC236}">
                <a16:creationId xmlns:a16="http://schemas.microsoft.com/office/drawing/2014/main" id="{EA7924C9-5B6A-4FEE-B7C1-B0C814EAC3A3}"/>
              </a:ext>
            </a:extLst>
          </p:cNvPr>
          <p:cNvGraphicFramePr>
            <a:graphicFrameLocks noGrp="1"/>
          </p:cNvGraphicFramePr>
          <p:nvPr/>
        </p:nvGraphicFramePr>
        <p:xfrm>
          <a:off x="26988" y="1557338"/>
          <a:ext cx="9086850" cy="4540253"/>
        </p:xfrm>
        <a:graphic>
          <a:graphicData uri="http://schemas.openxmlformats.org/drawingml/2006/table">
            <a:tbl>
              <a:tblPr/>
              <a:tblGrid>
                <a:gridCol w="727075">
                  <a:extLst>
                    <a:ext uri="{9D8B030D-6E8A-4147-A177-3AD203B41FA5}">
                      <a16:colId xmlns:a16="http://schemas.microsoft.com/office/drawing/2014/main" val="20000"/>
                    </a:ext>
                  </a:extLst>
                </a:gridCol>
                <a:gridCol w="1584325">
                  <a:extLst>
                    <a:ext uri="{9D8B030D-6E8A-4147-A177-3AD203B41FA5}">
                      <a16:colId xmlns:a16="http://schemas.microsoft.com/office/drawing/2014/main" val="20001"/>
                    </a:ext>
                  </a:extLst>
                </a:gridCol>
                <a:gridCol w="958850">
                  <a:extLst>
                    <a:ext uri="{9D8B030D-6E8A-4147-A177-3AD203B41FA5}">
                      <a16:colId xmlns:a16="http://schemas.microsoft.com/office/drawing/2014/main" val="20002"/>
                    </a:ext>
                  </a:extLst>
                </a:gridCol>
                <a:gridCol w="1058862">
                  <a:extLst>
                    <a:ext uri="{9D8B030D-6E8A-4147-A177-3AD203B41FA5}">
                      <a16:colId xmlns:a16="http://schemas.microsoft.com/office/drawing/2014/main" val="20003"/>
                    </a:ext>
                  </a:extLst>
                </a:gridCol>
                <a:gridCol w="574675">
                  <a:extLst>
                    <a:ext uri="{9D8B030D-6E8A-4147-A177-3AD203B41FA5}">
                      <a16:colId xmlns:a16="http://schemas.microsoft.com/office/drawing/2014/main" val="20004"/>
                    </a:ext>
                  </a:extLst>
                </a:gridCol>
                <a:gridCol w="1296988">
                  <a:extLst>
                    <a:ext uri="{9D8B030D-6E8A-4147-A177-3AD203B41FA5}">
                      <a16:colId xmlns:a16="http://schemas.microsoft.com/office/drawing/2014/main" val="20005"/>
                    </a:ext>
                  </a:extLst>
                </a:gridCol>
                <a:gridCol w="1008062">
                  <a:extLst>
                    <a:ext uri="{9D8B030D-6E8A-4147-A177-3AD203B41FA5}">
                      <a16:colId xmlns:a16="http://schemas.microsoft.com/office/drawing/2014/main" val="20006"/>
                    </a:ext>
                  </a:extLst>
                </a:gridCol>
                <a:gridCol w="1878013">
                  <a:extLst>
                    <a:ext uri="{9D8B030D-6E8A-4147-A177-3AD203B41FA5}">
                      <a16:colId xmlns:a16="http://schemas.microsoft.com/office/drawing/2014/main" val="20007"/>
                    </a:ext>
                  </a:extLst>
                </a:gridCol>
              </a:tblGrid>
              <a:tr h="863510">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記号</a:t>
                      </a:r>
                      <a:endParaRPr kumimoji="1" lang="ja-JP" altLang="en-GB" sz="1500" b="0"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rPr>
                        <a:t>不確かさ要因</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1"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97075">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2400" b="0" i="1"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rPr>
                        <a:t>u</a:t>
                      </a:r>
                      <a:r>
                        <a:rPr kumimoji="1" lang="en-GB" altLang="ja-JP" sz="2400" b="0" i="0"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rPr>
                        <a:t>R</a:t>
                      </a:r>
                      <a:r>
                        <a:rPr kumimoji="1" lang="en-GB" altLang="ja-JP" sz="2400" b="0" i="1"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rPr>
                        <a:t> </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測定の</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繰返し性</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00015">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2400" b="0" i="1"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rPr>
                        <a:t>u</a:t>
                      </a:r>
                      <a:r>
                        <a:rPr kumimoji="1" lang="en-US" altLang="ja-JP" sz="2400" b="0" i="0"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rPr>
                        <a:t>S</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標準器の校正</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の不確かさ</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97075">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en-US" altLang="ja-JP" sz="2400" b="0" i="1"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rPr>
                        <a:t>u</a:t>
                      </a:r>
                      <a:r>
                        <a:rPr kumimoji="1" lang="en-US" altLang="ja-JP" sz="2400" b="0" i="0"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rPr>
                        <a:t>T</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温度による</a:t>
                      </a:r>
                    </a:p>
                    <a:p>
                      <a:pPr marL="0" marR="0" lvl="0" indent="0" algn="ctr" defTabSz="914400" rtl="0" eaLnBrk="1" fontAlgn="base" latinLnBrk="0" hangingPunct="1">
                        <a:lnSpc>
                          <a:spcPct val="100000"/>
                        </a:lnSpc>
                        <a:spcBef>
                          <a:spcPct val="20000"/>
                        </a:spcBef>
                        <a:spcAft>
                          <a:spcPct val="0"/>
                        </a:spcAft>
                        <a:buClrTx/>
                        <a:buSzTx/>
                        <a:buFontTx/>
                        <a:buNone/>
                        <a:tabLst/>
                      </a:pPr>
                      <a:r>
                        <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rPr>
                        <a:t>効果</a:t>
                      </a: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0" marR="90000" marT="46786" marB="4678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11130">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771446">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T="45706" marB="4570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3040E803-2873-43A3-BAA4-97DD5D2A4382}"/>
              </a:ext>
            </a:extLst>
          </p:cNvPr>
          <p:cNvSpPr>
            <a:spLocks noGrp="1" noChangeArrowheads="1"/>
          </p:cNvSpPr>
          <p:nvPr>
            <p:ph type="title"/>
          </p:nvPr>
        </p:nvSpPr>
        <p:spPr/>
        <p:txBody>
          <a:bodyPr/>
          <a:lstStyle/>
          <a:p>
            <a:pPr eaLnBrk="1" hangingPunct="1"/>
            <a:r>
              <a:rPr lang="ja-JP" altLang="en-US">
                <a:solidFill>
                  <a:schemeClr val="tx1"/>
                </a:solidFill>
              </a:rPr>
              <a:t>誤差と不確かさの違い</a:t>
            </a:r>
          </a:p>
        </p:txBody>
      </p:sp>
      <p:sp>
        <p:nvSpPr>
          <p:cNvPr id="3075" name="Text Box 20">
            <a:extLst>
              <a:ext uri="{FF2B5EF4-FFF2-40B4-BE49-F238E27FC236}">
                <a16:creationId xmlns:a16="http://schemas.microsoft.com/office/drawing/2014/main" id="{6A09BAC7-04AB-47A4-B48C-D0B62E113A64}"/>
              </a:ext>
            </a:extLst>
          </p:cNvPr>
          <p:cNvSpPr txBox="1">
            <a:spLocks noChangeArrowheads="1"/>
          </p:cNvSpPr>
          <p:nvPr/>
        </p:nvSpPr>
        <p:spPr bwMode="auto">
          <a:xfrm>
            <a:off x="107950" y="1268413"/>
            <a:ext cx="8856663" cy="1077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dirty="0">
                <a:latin typeface="Tahoma" panose="020B0604030504040204" pitchFamily="34" charset="0"/>
              </a:rPr>
              <a:t>誤差・・・測定値と真値との差，即ち真値は分かる</a:t>
            </a:r>
            <a:endParaRPr lang="en-US" altLang="ja-JP" dirty="0">
              <a:latin typeface="Tahoma" panose="020B0604030504040204" pitchFamily="34" charset="0"/>
            </a:endParaRPr>
          </a:p>
          <a:p>
            <a:pPr eaLnBrk="1" hangingPunct="1">
              <a:spcBef>
                <a:spcPct val="0"/>
              </a:spcBef>
              <a:buFontTx/>
              <a:buNone/>
            </a:pPr>
            <a:r>
              <a:rPr lang="ja-JP" altLang="en-US" dirty="0">
                <a:latin typeface="Tahoma" panose="020B0604030504040204" pitchFamily="34" charset="0"/>
              </a:rPr>
              <a:t>　　　　　 んだ，という前提</a:t>
            </a:r>
          </a:p>
        </p:txBody>
      </p:sp>
      <p:sp>
        <p:nvSpPr>
          <p:cNvPr id="3076" name="Text Box 21">
            <a:extLst>
              <a:ext uri="{FF2B5EF4-FFF2-40B4-BE49-F238E27FC236}">
                <a16:creationId xmlns:a16="http://schemas.microsoft.com/office/drawing/2014/main" id="{6C27F133-5897-47C9-AD65-FCC22D0A763A}"/>
              </a:ext>
            </a:extLst>
          </p:cNvPr>
          <p:cNvSpPr txBox="1">
            <a:spLocks noChangeArrowheads="1"/>
          </p:cNvSpPr>
          <p:nvPr/>
        </p:nvSpPr>
        <p:spPr bwMode="auto">
          <a:xfrm>
            <a:off x="107950" y="2278063"/>
            <a:ext cx="8640763" cy="1077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不確かさ・・・私たちが知ることができる知識には</a:t>
            </a:r>
            <a:endParaRPr lang="en-US" altLang="ja-JP">
              <a:latin typeface="Tahoma" panose="020B0604030504040204" pitchFamily="34" charset="0"/>
            </a:endParaRPr>
          </a:p>
          <a:p>
            <a:pPr eaLnBrk="1" hangingPunct="1">
              <a:spcBef>
                <a:spcPct val="0"/>
              </a:spcBef>
              <a:buFontTx/>
              <a:buNone/>
            </a:pPr>
            <a:r>
              <a:rPr lang="ja-JP" altLang="en-US">
                <a:latin typeface="Tahoma" panose="020B0604030504040204" pitchFamily="34" charset="0"/>
              </a:rPr>
              <a:t>　　　　　　　　限界がある，という前提</a:t>
            </a:r>
          </a:p>
        </p:txBody>
      </p:sp>
      <p:grpSp>
        <p:nvGrpSpPr>
          <p:cNvPr id="3077" name="Group 24">
            <a:extLst>
              <a:ext uri="{FF2B5EF4-FFF2-40B4-BE49-F238E27FC236}">
                <a16:creationId xmlns:a16="http://schemas.microsoft.com/office/drawing/2014/main" id="{1B232F79-6D99-4C63-8AE1-9B1C13B956CD}"/>
              </a:ext>
            </a:extLst>
          </p:cNvPr>
          <p:cNvGrpSpPr>
            <a:grpSpLocks/>
          </p:cNvGrpSpPr>
          <p:nvPr/>
        </p:nvGrpSpPr>
        <p:grpSpPr bwMode="auto">
          <a:xfrm>
            <a:off x="2339975" y="3284538"/>
            <a:ext cx="4464050" cy="3384550"/>
            <a:chOff x="1882" y="2024"/>
            <a:chExt cx="2599" cy="1948"/>
          </a:xfrm>
        </p:grpSpPr>
        <p:sp>
          <p:nvSpPr>
            <p:cNvPr id="3078" name="Line 25">
              <a:extLst>
                <a:ext uri="{FF2B5EF4-FFF2-40B4-BE49-F238E27FC236}">
                  <a16:creationId xmlns:a16="http://schemas.microsoft.com/office/drawing/2014/main" id="{B51797F9-D33F-402C-80F2-E67FC281F592}"/>
                </a:ext>
              </a:extLst>
            </p:cNvPr>
            <p:cNvSpPr>
              <a:spLocks noChangeShapeType="1"/>
            </p:cNvSpPr>
            <p:nvPr/>
          </p:nvSpPr>
          <p:spPr bwMode="auto">
            <a:xfrm>
              <a:off x="1927" y="3968"/>
              <a:ext cx="2554" cy="0"/>
            </a:xfrm>
            <a:prstGeom prst="line">
              <a:avLst/>
            </a:prstGeom>
            <a:noFill/>
            <a:ln w="317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079" name="Line 26">
              <a:extLst>
                <a:ext uri="{FF2B5EF4-FFF2-40B4-BE49-F238E27FC236}">
                  <a16:creationId xmlns:a16="http://schemas.microsoft.com/office/drawing/2014/main" id="{E0CA6AFC-9BEB-432F-A179-45A091C14CA0}"/>
                </a:ext>
              </a:extLst>
            </p:cNvPr>
            <p:cNvSpPr>
              <a:spLocks noChangeShapeType="1"/>
            </p:cNvSpPr>
            <p:nvPr/>
          </p:nvSpPr>
          <p:spPr bwMode="auto">
            <a:xfrm>
              <a:off x="3238" y="2315"/>
              <a:ext cx="0" cy="1655"/>
            </a:xfrm>
            <a:prstGeom prst="line">
              <a:avLst/>
            </a:prstGeom>
            <a:noFill/>
            <a:ln w="317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080" name="Line 27">
              <a:extLst>
                <a:ext uri="{FF2B5EF4-FFF2-40B4-BE49-F238E27FC236}">
                  <a16:creationId xmlns:a16="http://schemas.microsoft.com/office/drawing/2014/main" id="{44E04458-7590-432A-8343-9CB6EE9E8466}"/>
                </a:ext>
              </a:extLst>
            </p:cNvPr>
            <p:cNvSpPr>
              <a:spLocks noChangeShapeType="1"/>
            </p:cNvSpPr>
            <p:nvPr/>
          </p:nvSpPr>
          <p:spPr bwMode="auto">
            <a:xfrm>
              <a:off x="3407" y="2515"/>
              <a:ext cx="0" cy="1457"/>
            </a:xfrm>
            <a:prstGeom prst="line">
              <a:avLst/>
            </a:prstGeom>
            <a:noFill/>
            <a:ln w="317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081" name="Line 28">
              <a:extLst>
                <a:ext uri="{FF2B5EF4-FFF2-40B4-BE49-F238E27FC236}">
                  <a16:creationId xmlns:a16="http://schemas.microsoft.com/office/drawing/2014/main" id="{C2537C8F-CEE0-48F3-BFC0-944825D168B9}"/>
                </a:ext>
              </a:extLst>
            </p:cNvPr>
            <p:cNvSpPr>
              <a:spLocks noChangeShapeType="1"/>
            </p:cNvSpPr>
            <p:nvPr/>
          </p:nvSpPr>
          <p:spPr bwMode="auto">
            <a:xfrm>
              <a:off x="2760" y="2572"/>
              <a:ext cx="0" cy="1400"/>
            </a:xfrm>
            <a:prstGeom prst="line">
              <a:avLst/>
            </a:prstGeom>
            <a:noFill/>
            <a:ln w="317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3082" name="Text Box 29">
              <a:extLst>
                <a:ext uri="{FF2B5EF4-FFF2-40B4-BE49-F238E27FC236}">
                  <a16:creationId xmlns:a16="http://schemas.microsoft.com/office/drawing/2014/main" id="{816ED3E3-B3D8-4A4C-8644-B34805917490}"/>
                </a:ext>
              </a:extLst>
            </p:cNvPr>
            <p:cNvSpPr txBox="1">
              <a:spLocks noChangeArrowheads="1"/>
            </p:cNvSpPr>
            <p:nvPr/>
          </p:nvSpPr>
          <p:spPr bwMode="auto">
            <a:xfrm>
              <a:off x="2925" y="2024"/>
              <a:ext cx="639"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母平均</a:t>
              </a:r>
            </a:p>
          </p:txBody>
        </p:sp>
        <p:sp>
          <p:nvSpPr>
            <p:cNvPr id="3083" name="Text Box 30">
              <a:extLst>
                <a:ext uri="{FF2B5EF4-FFF2-40B4-BE49-F238E27FC236}">
                  <a16:creationId xmlns:a16="http://schemas.microsoft.com/office/drawing/2014/main" id="{A835AF8A-4A60-425B-A4BB-302C2D5B90BE}"/>
                </a:ext>
              </a:extLst>
            </p:cNvPr>
            <p:cNvSpPr txBox="1">
              <a:spLocks noChangeArrowheads="1"/>
            </p:cNvSpPr>
            <p:nvPr/>
          </p:nvSpPr>
          <p:spPr bwMode="auto">
            <a:xfrm>
              <a:off x="1882" y="2569"/>
              <a:ext cx="824" cy="2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標本平均</a:t>
              </a:r>
            </a:p>
          </p:txBody>
        </p:sp>
        <p:sp>
          <p:nvSpPr>
            <p:cNvPr id="3084" name="Text Box 31">
              <a:extLst>
                <a:ext uri="{FF2B5EF4-FFF2-40B4-BE49-F238E27FC236}">
                  <a16:creationId xmlns:a16="http://schemas.microsoft.com/office/drawing/2014/main" id="{CEA91B4D-2694-4495-AA99-A70A6FDFB25A}"/>
                </a:ext>
              </a:extLst>
            </p:cNvPr>
            <p:cNvSpPr txBox="1">
              <a:spLocks noChangeArrowheads="1"/>
            </p:cNvSpPr>
            <p:nvPr/>
          </p:nvSpPr>
          <p:spPr bwMode="auto">
            <a:xfrm>
              <a:off x="3424" y="2478"/>
              <a:ext cx="872" cy="2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dirty="0">
                  <a:latin typeface="Tahoma" panose="020B0604030504040204" pitchFamily="34" charset="0"/>
                </a:rPr>
                <a:t>真値</a:t>
              </a:r>
            </a:p>
          </p:txBody>
        </p:sp>
        <p:sp>
          <p:nvSpPr>
            <p:cNvPr id="3085" name="Freeform 32">
              <a:extLst>
                <a:ext uri="{FF2B5EF4-FFF2-40B4-BE49-F238E27FC236}">
                  <a16:creationId xmlns:a16="http://schemas.microsoft.com/office/drawing/2014/main" id="{CB6FD32D-2D29-4A14-9C54-BDE33F9391D2}"/>
                </a:ext>
              </a:extLst>
            </p:cNvPr>
            <p:cNvSpPr>
              <a:spLocks/>
            </p:cNvSpPr>
            <p:nvPr/>
          </p:nvSpPr>
          <p:spPr bwMode="auto">
            <a:xfrm>
              <a:off x="1954" y="2456"/>
              <a:ext cx="2527" cy="1431"/>
            </a:xfrm>
            <a:custGeom>
              <a:avLst/>
              <a:gdLst>
                <a:gd name="T0" fmla="*/ 0 w 4309"/>
                <a:gd name="T1" fmla="*/ 1 h 2404"/>
                <a:gd name="T2" fmla="*/ 1 w 4309"/>
                <a:gd name="T3" fmla="*/ 1 h 2404"/>
                <a:gd name="T4" fmla="*/ 1 w 4309"/>
                <a:gd name="T5" fmla="*/ 0 h 2404"/>
                <a:gd name="T6" fmla="*/ 1 w 4309"/>
                <a:gd name="T7" fmla="*/ 1 h 2404"/>
                <a:gd name="T8" fmla="*/ 1 w 4309"/>
                <a:gd name="T9" fmla="*/ 1 h 2404"/>
                <a:gd name="T10" fmla="*/ 0 60000 65536"/>
                <a:gd name="T11" fmla="*/ 0 60000 65536"/>
                <a:gd name="T12" fmla="*/ 0 60000 65536"/>
                <a:gd name="T13" fmla="*/ 0 60000 65536"/>
                <a:gd name="T14" fmla="*/ 0 60000 65536"/>
                <a:gd name="T15" fmla="*/ 0 w 4309"/>
                <a:gd name="T16" fmla="*/ 0 h 2404"/>
                <a:gd name="T17" fmla="*/ 4309 w 4309"/>
                <a:gd name="T18" fmla="*/ 2404 h 2404"/>
              </a:gdLst>
              <a:ahLst/>
              <a:cxnLst>
                <a:cxn ang="T10">
                  <a:pos x="T0" y="T1"/>
                </a:cxn>
                <a:cxn ang="T11">
                  <a:pos x="T2" y="T3"/>
                </a:cxn>
                <a:cxn ang="T12">
                  <a:pos x="T4" y="T5"/>
                </a:cxn>
                <a:cxn ang="T13">
                  <a:pos x="T6" y="T7"/>
                </a:cxn>
                <a:cxn ang="T14">
                  <a:pos x="T8" y="T9"/>
                </a:cxn>
              </a:cxnLst>
              <a:rect l="T15" t="T16" r="T17" b="T18"/>
              <a:pathLst>
                <a:path w="4309" h="2404">
                  <a:moveTo>
                    <a:pt x="0" y="2404"/>
                  </a:moveTo>
                  <a:cubicBezTo>
                    <a:pt x="476" y="2309"/>
                    <a:pt x="952" y="2215"/>
                    <a:pt x="1315" y="1814"/>
                  </a:cubicBezTo>
                  <a:cubicBezTo>
                    <a:pt x="1678" y="1413"/>
                    <a:pt x="1882" y="0"/>
                    <a:pt x="2177" y="0"/>
                  </a:cubicBezTo>
                  <a:cubicBezTo>
                    <a:pt x="2472" y="0"/>
                    <a:pt x="2729" y="1413"/>
                    <a:pt x="3084" y="1814"/>
                  </a:cubicBezTo>
                  <a:cubicBezTo>
                    <a:pt x="3439" y="2215"/>
                    <a:pt x="3874" y="2309"/>
                    <a:pt x="4309" y="2404"/>
                  </a:cubicBezTo>
                </a:path>
              </a:pathLst>
            </a:custGeom>
            <a:noFill/>
            <a:ln w="38100">
              <a:solidFill>
                <a:srgbClr val="FFFF66"/>
              </a:solidFill>
              <a:round/>
              <a:headEnd/>
              <a:tailEnd/>
            </a:ln>
            <a:extLst>
              <a:ext uri="{909E8E84-426E-40DD-AFC4-6F175D3DCCD1}">
                <a14:hiddenFill xmlns:a14="http://schemas.microsoft.com/office/drawing/2010/main">
                  <a:solidFill>
                    <a:srgbClr val="FFFFFF"/>
                  </a:solidFill>
                </a14:hiddenFill>
              </a:ext>
            </a:extLst>
          </p:spPr>
          <p:txBody>
            <a:bodyPr/>
            <a:lstStyle/>
            <a:p>
              <a:endParaRPr lang="ja-JP" altLang="en-US"/>
            </a:p>
          </p:txBody>
        </p:sp>
      </p:gr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B94C0AF0-77F9-4BEE-BFCE-F0A64960D5C0}"/>
              </a:ext>
            </a:extLst>
          </p:cNvPr>
          <p:cNvSpPr>
            <a:spLocks noGrp="1" noChangeArrowheads="1"/>
          </p:cNvSpPr>
          <p:nvPr>
            <p:ph type="title"/>
          </p:nvPr>
        </p:nvSpPr>
        <p:spPr/>
        <p:txBody>
          <a:bodyPr/>
          <a:lstStyle/>
          <a:p>
            <a:pPr eaLnBrk="1" hangingPunct="1"/>
            <a:r>
              <a:rPr lang="ja-JP" altLang="en-US">
                <a:solidFill>
                  <a:schemeClr val="tx1"/>
                </a:solidFill>
              </a:rPr>
              <a:t>誤差と不確かさの違い（</a:t>
            </a:r>
            <a:r>
              <a:rPr lang="en-US" altLang="ja-JP">
                <a:solidFill>
                  <a:schemeClr val="tx1"/>
                </a:solidFill>
              </a:rPr>
              <a:t>2</a:t>
            </a:r>
            <a:r>
              <a:rPr lang="ja-JP" altLang="en-US">
                <a:solidFill>
                  <a:schemeClr val="tx1"/>
                </a:solidFill>
              </a:rPr>
              <a:t>）</a:t>
            </a:r>
          </a:p>
        </p:txBody>
      </p:sp>
      <p:sp>
        <p:nvSpPr>
          <p:cNvPr id="4099" name="Rectangle 27">
            <a:extLst>
              <a:ext uri="{FF2B5EF4-FFF2-40B4-BE49-F238E27FC236}">
                <a16:creationId xmlns:a16="http://schemas.microsoft.com/office/drawing/2014/main" id="{439A39AD-B934-41C0-9012-007598417571}"/>
              </a:ext>
            </a:extLst>
          </p:cNvPr>
          <p:cNvSpPr>
            <a:spLocks noChangeArrowheads="1"/>
          </p:cNvSpPr>
          <p:nvPr/>
        </p:nvSpPr>
        <p:spPr bwMode="auto">
          <a:xfrm>
            <a:off x="611188" y="1844675"/>
            <a:ext cx="7632700" cy="863600"/>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4100" name="Text Box 28">
            <a:extLst>
              <a:ext uri="{FF2B5EF4-FFF2-40B4-BE49-F238E27FC236}">
                <a16:creationId xmlns:a16="http://schemas.microsoft.com/office/drawing/2014/main" id="{035C69E2-98F2-436A-9A1B-D43A8F8252C2}"/>
              </a:ext>
            </a:extLst>
          </p:cNvPr>
          <p:cNvSpPr txBox="1">
            <a:spLocks noChangeArrowheads="1"/>
          </p:cNvSpPr>
          <p:nvPr/>
        </p:nvSpPr>
        <p:spPr bwMode="auto">
          <a:xfrm>
            <a:off x="539750" y="1844675"/>
            <a:ext cx="7704138" cy="8309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dirty="0">
                <a:solidFill>
                  <a:schemeClr val="bg2"/>
                </a:solidFill>
              </a:rPr>
              <a:t>私たちが知ることができる値は真値ではなく，真値に最も近いであろうと思われる値の推定値である．</a:t>
            </a:r>
          </a:p>
        </p:txBody>
      </p:sp>
      <p:sp>
        <p:nvSpPr>
          <p:cNvPr id="4101" name="Rectangle 29">
            <a:extLst>
              <a:ext uri="{FF2B5EF4-FFF2-40B4-BE49-F238E27FC236}">
                <a16:creationId xmlns:a16="http://schemas.microsoft.com/office/drawing/2014/main" id="{891A62A6-AE69-45D4-B532-9B2FA557353F}"/>
              </a:ext>
            </a:extLst>
          </p:cNvPr>
          <p:cNvSpPr>
            <a:spLocks noChangeArrowheads="1"/>
          </p:cNvSpPr>
          <p:nvPr/>
        </p:nvSpPr>
        <p:spPr bwMode="auto">
          <a:xfrm>
            <a:off x="466725" y="3059113"/>
            <a:ext cx="7935913" cy="360362"/>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400">
                <a:solidFill>
                  <a:schemeClr val="bg2"/>
                </a:solidFill>
              </a:rPr>
              <a:t>さらにその推定した値の周りに測定値はあいまいさを持つ．</a:t>
            </a:r>
          </a:p>
        </p:txBody>
      </p:sp>
      <p:sp>
        <p:nvSpPr>
          <p:cNvPr id="4102" name="Text Box 30">
            <a:extLst>
              <a:ext uri="{FF2B5EF4-FFF2-40B4-BE49-F238E27FC236}">
                <a16:creationId xmlns:a16="http://schemas.microsoft.com/office/drawing/2014/main" id="{C670A5FA-02AA-4C5E-B243-307575E70D51}"/>
              </a:ext>
            </a:extLst>
          </p:cNvPr>
          <p:cNvSpPr txBox="1">
            <a:spLocks noChangeArrowheads="1"/>
          </p:cNvSpPr>
          <p:nvPr/>
        </p:nvSpPr>
        <p:spPr bwMode="auto">
          <a:xfrm>
            <a:off x="157163" y="5008563"/>
            <a:ext cx="8713787"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b="1">
                <a:solidFill>
                  <a:srgbClr val="FFFF00"/>
                </a:solidFill>
              </a:rPr>
              <a:t>個々の不確かさの大きさを調べ，その不確かさが全部合わさった時の不確かさを求める．</a:t>
            </a:r>
          </a:p>
        </p:txBody>
      </p:sp>
      <p:sp>
        <p:nvSpPr>
          <p:cNvPr id="4103" name="Line 31">
            <a:extLst>
              <a:ext uri="{FF2B5EF4-FFF2-40B4-BE49-F238E27FC236}">
                <a16:creationId xmlns:a16="http://schemas.microsoft.com/office/drawing/2014/main" id="{E03970C3-121A-4F4B-B36D-D793BC5FF024}"/>
              </a:ext>
            </a:extLst>
          </p:cNvPr>
          <p:cNvSpPr>
            <a:spLocks noChangeShapeType="1"/>
          </p:cNvSpPr>
          <p:nvPr/>
        </p:nvSpPr>
        <p:spPr bwMode="auto">
          <a:xfrm>
            <a:off x="4424363" y="2678113"/>
            <a:ext cx="0" cy="381000"/>
          </a:xfrm>
          <a:prstGeom prst="line">
            <a:avLst/>
          </a:prstGeom>
          <a:noFill/>
          <a:ln w="38100">
            <a:solidFill>
              <a:schemeClr val="tx1"/>
            </a:solidFill>
            <a:round/>
            <a:headEnd/>
            <a:tailEnd type="triangle" w="lg" len="med"/>
          </a:ln>
          <a:extLst>
            <a:ext uri="{909E8E84-426E-40DD-AFC4-6F175D3DCCD1}">
              <a14:hiddenFill xmlns:a14="http://schemas.microsoft.com/office/drawing/2010/main">
                <a:noFill/>
              </a14:hiddenFill>
            </a:ext>
          </a:extLst>
        </p:spPr>
        <p:txBody>
          <a:bodyPr/>
          <a:lstStyle/>
          <a:p>
            <a:endParaRPr lang="ja-JP" altLang="en-US"/>
          </a:p>
        </p:txBody>
      </p:sp>
      <p:sp>
        <p:nvSpPr>
          <p:cNvPr id="4104" name="Text Box 32">
            <a:extLst>
              <a:ext uri="{FF2B5EF4-FFF2-40B4-BE49-F238E27FC236}">
                <a16:creationId xmlns:a16="http://schemas.microsoft.com/office/drawing/2014/main" id="{80DC9830-C883-4741-BA2A-513FEB6FCC4B}"/>
              </a:ext>
            </a:extLst>
          </p:cNvPr>
          <p:cNvSpPr txBox="1">
            <a:spLocks noChangeArrowheads="1"/>
          </p:cNvSpPr>
          <p:nvPr/>
        </p:nvSpPr>
        <p:spPr bwMode="auto">
          <a:xfrm>
            <a:off x="684213" y="3622675"/>
            <a:ext cx="3382962"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広がり（不確かさ）</a:t>
            </a:r>
            <a:endParaRPr lang="en-US" altLang="ja-JP">
              <a:latin typeface="Tahoma" panose="020B0604030504040204" pitchFamily="34" charset="0"/>
            </a:endParaRPr>
          </a:p>
          <a:p>
            <a:pPr eaLnBrk="1" hangingPunct="1">
              <a:spcBef>
                <a:spcPct val="0"/>
              </a:spcBef>
              <a:buFontTx/>
              <a:buNone/>
            </a:pPr>
            <a:r>
              <a:rPr lang="ja-JP" altLang="en-US">
                <a:latin typeface="Tahoma" panose="020B0604030504040204" pitchFamily="34" charset="0"/>
              </a:rPr>
              <a:t>の要因は？</a:t>
            </a:r>
          </a:p>
        </p:txBody>
      </p:sp>
      <p:sp>
        <p:nvSpPr>
          <p:cNvPr id="4105" name="Text Box 33">
            <a:extLst>
              <a:ext uri="{FF2B5EF4-FFF2-40B4-BE49-F238E27FC236}">
                <a16:creationId xmlns:a16="http://schemas.microsoft.com/office/drawing/2014/main" id="{34446703-8569-4FC6-B3C2-B8C862F3CE98}"/>
              </a:ext>
            </a:extLst>
          </p:cNvPr>
          <p:cNvSpPr txBox="1">
            <a:spLocks noChangeArrowheads="1"/>
          </p:cNvSpPr>
          <p:nvPr/>
        </p:nvSpPr>
        <p:spPr bwMode="auto">
          <a:xfrm>
            <a:off x="4787900" y="3613150"/>
            <a:ext cx="3267075" cy="1076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広がり（不確かさ）</a:t>
            </a:r>
            <a:endParaRPr lang="en-US" altLang="ja-JP">
              <a:latin typeface="Tahoma" panose="020B0604030504040204" pitchFamily="34" charset="0"/>
            </a:endParaRPr>
          </a:p>
          <a:p>
            <a:pPr eaLnBrk="1" hangingPunct="1">
              <a:spcBef>
                <a:spcPct val="0"/>
              </a:spcBef>
              <a:buFontTx/>
              <a:buNone/>
            </a:pPr>
            <a:r>
              <a:rPr lang="ja-JP" altLang="en-US">
                <a:latin typeface="Tahoma" panose="020B0604030504040204" pitchFamily="34" charset="0"/>
              </a:rPr>
              <a:t>の大きさは？</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2C2E586C-3494-425B-9510-823EB7DFE9D4}"/>
              </a:ext>
            </a:extLst>
          </p:cNvPr>
          <p:cNvSpPr>
            <a:spLocks noGrp="1" noChangeArrowheads="1"/>
          </p:cNvSpPr>
          <p:nvPr>
            <p:ph type="title"/>
          </p:nvPr>
        </p:nvSpPr>
        <p:spPr/>
        <p:txBody>
          <a:bodyPr/>
          <a:lstStyle/>
          <a:p>
            <a:pPr eaLnBrk="1" hangingPunct="1"/>
            <a:r>
              <a:rPr lang="ja-JP" altLang="en-US">
                <a:solidFill>
                  <a:schemeClr val="tx1"/>
                </a:solidFill>
              </a:rPr>
              <a:t>不確かさ評価の流れ</a:t>
            </a:r>
          </a:p>
        </p:txBody>
      </p:sp>
      <p:sp>
        <p:nvSpPr>
          <p:cNvPr id="5123" name="Rectangle 4">
            <a:extLst>
              <a:ext uri="{FF2B5EF4-FFF2-40B4-BE49-F238E27FC236}">
                <a16:creationId xmlns:a16="http://schemas.microsoft.com/office/drawing/2014/main" id="{996CFB90-66EE-4F16-83EE-B8E8BAC1B65D}"/>
              </a:ext>
            </a:extLst>
          </p:cNvPr>
          <p:cNvSpPr>
            <a:spLocks noChangeArrowheads="1"/>
          </p:cNvSpPr>
          <p:nvPr/>
        </p:nvSpPr>
        <p:spPr bwMode="auto">
          <a:xfrm>
            <a:off x="395288" y="2349500"/>
            <a:ext cx="4032250" cy="4248150"/>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5124" name="Text Box 5">
            <a:extLst>
              <a:ext uri="{FF2B5EF4-FFF2-40B4-BE49-F238E27FC236}">
                <a16:creationId xmlns:a16="http://schemas.microsoft.com/office/drawing/2014/main" id="{386E9DD4-F982-442B-98A5-E384844BA902}"/>
              </a:ext>
            </a:extLst>
          </p:cNvPr>
          <p:cNvSpPr txBox="1">
            <a:spLocks noChangeArrowheads="1"/>
          </p:cNvSpPr>
          <p:nvPr/>
        </p:nvSpPr>
        <p:spPr bwMode="auto">
          <a:xfrm>
            <a:off x="395288" y="2506663"/>
            <a:ext cx="3671887" cy="3935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chemeClr val="bg2"/>
                </a:solidFill>
              </a:rPr>
              <a:t>（</a:t>
            </a:r>
            <a:r>
              <a:rPr lang="en-US" altLang="ja-JP" sz="2800">
                <a:solidFill>
                  <a:schemeClr val="bg2"/>
                </a:solidFill>
              </a:rPr>
              <a:t>1</a:t>
            </a:r>
            <a:r>
              <a:rPr lang="ja-JP" altLang="en-US" sz="2800">
                <a:solidFill>
                  <a:schemeClr val="bg2"/>
                </a:solidFill>
              </a:rPr>
              <a:t>）・・・・・・・・・・・・・・・・</a:t>
            </a:r>
          </a:p>
          <a:p>
            <a:pPr eaLnBrk="1" hangingPunct="1">
              <a:spcBef>
                <a:spcPct val="0"/>
              </a:spcBef>
              <a:buFontTx/>
              <a:buNone/>
            </a:pPr>
            <a:r>
              <a:rPr lang="ja-JP" altLang="en-US" sz="2800">
                <a:solidFill>
                  <a:schemeClr val="bg2"/>
                </a:solidFill>
              </a:rPr>
              <a:t>（</a:t>
            </a:r>
            <a:r>
              <a:rPr lang="en-US" altLang="ja-JP" sz="2800">
                <a:solidFill>
                  <a:schemeClr val="bg2"/>
                </a:solidFill>
              </a:rPr>
              <a:t>2</a:t>
            </a:r>
            <a:r>
              <a:rPr lang="ja-JP" altLang="en-US" sz="2800">
                <a:solidFill>
                  <a:schemeClr val="bg2"/>
                </a:solidFill>
              </a:rPr>
              <a:t>）・・・・・・・・・・・・・・・・</a:t>
            </a:r>
          </a:p>
          <a:p>
            <a:pPr eaLnBrk="1" hangingPunct="1">
              <a:spcBef>
                <a:spcPct val="0"/>
              </a:spcBef>
              <a:buFontTx/>
              <a:buNone/>
            </a:pPr>
            <a:r>
              <a:rPr lang="ja-JP" altLang="en-US" sz="2800">
                <a:solidFill>
                  <a:schemeClr val="bg2"/>
                </a:solidFill>
              </a:rPr>
              <a:t>（</a:t>
            </a:r>
            <a:r>
              <a:rPr lang="en-US" altLang="ja-JP" sz="2800">
                <a:solidFill>
                  <a:schemeClr val="bg2"/>
                </a:solidFill>
              </a:rPr>
              <a:t>3</a:t>
            </a:r>
            <a:r>
              <a:rPr lang="ja-JP" altLang="en-US" sz="2800">
                <a:solidFill>
                  <a:schemeClr val="bg2"/>
                </a:solidFill>
              </a:rPr>
              <a:t>）・・・・・・・・・・・・・・・・</a:t>
            </a:r>
          </a:p>
          <a:p>
            <a:pPr eaLnBrk="1" hangingPunct="1">
              <a:spcBef>
                <a:spcPct val="0"/>
              </a:spcBef>
              <a:buFontTx/>
              <a:buNone/>
            </a:pPr>
            <a:r>
              <a:rPr lang="ja-JP" altLang="en-US" sz="2800">
                <a:solidFill>
                  <a:schemeClr val="bg2"/>
                </a:solidFill>
              </a:rPr>
              <a:t>（</a:t>
            </a:r>
            <a:r>
              <a:rPr lang="en-US" altLang="ja-JP" sz="2800">
                <a:solidFill>
                  <a:schemeClr val="bg2"/>
                </a:solidFill>
              </a:rPr>
              <a:t>4</a:t>
            </a:r>
            <a:r>
              <a:rPr lang="ja-JP" altLang="en-US" sz="2800">
                <a:solidFill>
                  <a:schemeClr val="bg2"/>
                </a:solidFill>
              </a:rPr>
              <a:t>）・・・・・・・・・・・・・・・・</a:t>
            </a:r>
          </a:p>
          <a:p>
            <a:pPr eaLnBrk="1" hangingPunct="1">
              <a:spcBef>
                <a:spcPct val="0"/>
              </a:spcBef>
              <a:buFontTx/>
              <a:buNone/>
            </a:pPr>
            <a:r>
              <a:rPr lang="ja-JP" altLang="en-US" sz="2800">
                <a:solidFill>
                  <a:schemeClr val="bg2"/>
                </a:solidFill>
              </a:rPr>
              <a:t>（</a:t>
            </a:r>
            <a:r>
              <a:rPr lang="en-US" altLang="ja-JP" sz="2800">
                <a:solidFill>
                  <a:schemeClr val="bg2"/>
                </a:solidFill>
              </a:rPr>
              <a:t>5</a:t>
            </a:r>
            <a:r>
              <a:rPr lang="ja-JP" altLang="en-US" sz="2800">
                <a:solidFill>
                  <a:schemeClr val="bg2"/>
                </a:solidFill>
              </a:rPr>
              <a:t>）・・・・・・・・・・・・・・・・</a:t>
            </a:r>
          </a:p>
          <a:p>
            <a:pPr eaLnBrk="1" hangingPunct="1">
              <a:spcBef>
                <a:spcPct val="0"/>
              </a:spcBef>
              <a:buFontTx/>
              <a:buNone/>
            </a:pPr>
            <a:r>
              <a:rPr lang="ja-JP" altLang="en-US" sz="2800">
                <a:solidFill>
                  <a:schemeClr val="bg2"/>
                </a:solidFill>
              </a:rPr>
              <a:t>	　　　　・</a:t>
            </a:r>
          </a:p>
          <a:p>
            <a:pPr eaLnBrk="1" hangingPunct="1">
              <a:spcBef>
                <a:spcPct val="0"/>
              </a:spcBef>
              <a:buFontTx/>
              <a:buNone/>
            </a:pPr>
            <a:r>
              <a:rPr lang="ja-JP" altLang="en-US" sz="2800">
                <a:solidFill>
                  <a:schemeClr val="bg2"/>
                </a:solidFill>
              </a:rPr>
              <a:t>	　　　　・</a:t>
            </a:r>
          </a:p>
          <a:p>
            <a:pPr eaLnBrk="1" hangingPunct="1">
              <a:spcBef>
                <a:spcPct val="0"/>
              </a:spcBef>
              <a:buFontTx/>
              <a:buNone/>
            </a:pPr>
            <a:r>
              <a:rPr lang="ja-JP" altLang="en-US" sz="2800">
                <a:solidFill>
                  <a:schemeClr val="bg2"/>
                </a:solidFill>
              </a:rPr>
              <a:t>	　　　　・</a:t>
            </a:r>
          </a:p>
          <a:p>
            <a:pPr eaLnBrk="1" hangingPunct="1">
              <a:spcBef>
                <a:spcPct val="0"/>
              </a:spcBef>
              <a:buFontTx/>
              <a:buNone/>
            </a:pPr>
            <a:r>
              <a:rPr lang="en-US" altLang="ja-JP" sz="2800">
                <a:solidFill>
                  <a:schemeClr val="bg2"/>
                </a:solidFill>
              </a:rPr>
              <a:t>etc.</a:t>
            </a:r>
          </a:p>
        </p:txBody>
      </p:sp>
      <p:sp>
        <p:nvSpPr>
          <p:cNvPr id="5125" name="Rectangle 6">
            <a:extLst>
              <a:ext uri="{FF2B5EF4-FFF2-40B4-BE49-F238E27FC236}">
                <a16:creationId xmlns:a16="http://schemas.microsoft.com/office/drawing/2014/main" id="{F012129E-CA55-48CF-A52E-80A31402C4F4}"/>
              </a:ext>
            </a:extLst>
          </p:cNvPr>
          <p:cNvSpPr>
            <a:spLocks noChangeArrowheads="1"/>
          </p:cNvSpPr>
          <p:nvPr/>
        </p:nvSpPr>
        <p:spPr bwMode="auto">
          <a:xfrm>
            <a:off x="1187450" y="2133600"/>
            <a:ext cx="2232025" cy="431800"/>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不確かさ要因</a:t>
            </a:r>
          </a:p>
        </p:txBody>
      </p:sp>
      <p:sp>
        <p:nvSpPr>
          <p:cNvPr id="5126" name="AutoShape 7">
            <a:extLst>
              <a:ext uri="{FF2B5EF4-FFF2-40B4-BE49-F238E27FC236}">
                <a16:creationId xmlns:a16="http://schemas.microsoft.com/office/drawing/2014/main" id="{62419757-0029-4FB9-97A5-807F60DC6F30}"/>
              </a:ext>
            </a:extLst>
          </p:cNvPr>
          <p:cNvSpPr>
            <a:spLocks noChangeArrowheads="1"/>
          </p:cNvSpPr>
          <p:nvPr/>
        </p:nvSpPr>
        <p:spPr bwMode="auto">
          <a:xfrm>
            <a:off x="4572000" y="2565400"/>
            <a:ext cx="1223963" cy="431800"/>
          </a:xfrm>
          <a:prstGeom prst="rightArrow">
            <a:avLst>
              <a:gd name="adj1" fmla="val 50000"/>
              <a:gd name="adj2" fmla="val 70864"/>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cxnSp>
        <p:nvCxnSpPr>
          <p:cNvPr id="5127" name="AutoShape 11">
            <a:extLst>
              <a:ext uri="{FF2B5EF4-FFF2-40B4-BE49-F238E27FC236}">
                <a16:creationId xmlns:a16="http://schemas.microsoft.com/office/drawing/2014/main" id="{BD717A1D-362E-45FF-8879-2D8BF6247D7F}"/>
              </a:ext>
            </a:extLst>
          </p:cNvPr>
          <p:cNvCxnSpPr>
            <a:cxnSpLocks noChangeShapeType="1"/>
            <a:stCxn id="5129" idx="2"/>
            <a:endCxn id="5126" idx="0"/>
          </p:cNvCxnSpPr>
          <p:nvPr/>
        </p:nvCxnSpPr>
        <p:spPr bwMode="auto">
          <a:xfrm rot="16200000" flipH="1">
            <a:off x="4444206" y="1520032"/>
            <a:ext cx="541337" cy="1549400"/>
          </a:xfrm>
          <a:prstGeom prst="curvedConnector3">
            <a:avLst>
              <a:gd name="adj1" fmla="val 49852"/>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cxnSp>
      <p:cxnSp>
        <p:nvCxnSpPr>
          <p:cNvPr id="5128" name="AutoShape 12">
            <a:extLst>
              <a:ext uri="{FF2B5EF4-FFF2-40B4-BE49-F238E27FC236}">
                <a16:creationId xmlns:a16="http://schemas.microsoft.com/office/drawing/2014/main" id="{71839FC1-1D62-480F-8CA1-B45946E2A09B}"/>
              </a:ext>
            </a:extLst>
          </p:cNvPr>
          <p:cNvCxnSpPr>
            <a:cxnSpLocks noChangeShapeType="1"/>
            <a:stCxn id="5130" idx="2"/>
            <a:endCxn id="5126" idx="0"/>
          </p:cNvCxnSpPr>
          <p:nvPr/>
        </p:nvCxnSpPr>
        <p:spPr bwMode="auto">
          <a:xfrm rot="16200000" flipH="1">
            <a:off x="5145088" y="2220913"/>
            <a:ext cx="541337" cy="147637"/>
          </a:xfrm>
          <a:prstGeom prst="curvedConnector3">
            <a:avLst>
              <a:gd name="adj1" fmla="val 49852"/>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cxnSp>
      <p:sp>
        <p:nvSpPr>
          <p:cNvPr id="5129" name="Text Box 22">
            <a:extLst>
              <a:ext uri="{FF2B5EF4-FFF2-40B4-BE49-F238E27FC236}">
                <a16:creationId xmlns:a16="http://schemas.microsoft.com/office/drawing/2014/main" id="{C7F5C132-3E83-471C-94E5-0E871D64EFBA}"/>
              </a:ext>
            </a:extLst>
          </p:cNvPr>
          <p:cNvSpPr txBox="1">
            <a:spLocks noChangeArrowheads="1"/>
          </p:cNvSpPr>
          <p:nvPr/>
        </p:nvSpPr>
        <p:spPr bwMode="auto">
          <a:xfrm>
            <a:off x="3492500" y="1504950"/>
            <a:ext cx="89535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実験</a:t>
            </a:r>
          </a:p>
        </p:txBody>
      </p:sp>
      <p:sp>
        <p:nvSpPr>
          <p:cNvPr id="5130" name="Text Box 23">
            <a:extLst>
              <a:ext uri="{FF2B5EF4-FFF2-40B4-BE49-F238E27FC236}">
                <a16:creationId xmlns:a16="http://schemas.microsoft.com/office/drawing/2014/main" id="{BD08C7B6-FF25-47EE-BE9D-5A8D39719E38}"/>
              </a:ext>
            </a:extLst>
          </p:cNvPr>
          <p:cNvSpPr txBox="1">
            <a:spLocks noChangeArrowheads="1"/>
          </p:cNvSpPr>
          <p:nvPr/>
        </p:nvSpPr>
        <p:spPr bwMode="auto">
          <a:xfrm>
            <a:off x="4716463" y="1504950"/>
            <a:ext cx="125095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成績書</a:t>
            </a:r>
          </a:p>
        </p:txBody>
      </p:sp>
      <p:sp>
        <p:nvSpPr>
          <p:cNvPr id="5131" name="Text Box 24">
            <a:extLst>
              <a:ext uri="{FF2B5EF4-FFF2-40B4-BE49-F238E27FC236}">
                <a16:creationId xmlns:a16="http://schemas.microsoft.com/office/drawing/2014/main" id="{770D3D55-339D-4274-8613-B56857493333}"/>
              </a:ext>
            </a:extLst>
          </p:cNvPr>
          <p:cNvSpPr txBox="1">
            <a:spLocks noChangeArrowheads="1"/>
          </p:cNvSpPr>
          <p:nvPr/>
        </p:nvSpPr>
        <p:spPr bwMode="auto">
          <a:xfrm>
            <a:off x="5795963" y="2349500"/>
            <a:ext cx="2684462" cy="954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個々の不確かさを求める</a:t>
            </a:r>
          </a:p>
        </p:txBody>
      </p:sp>
      <p:sp>
        <p:nvSpPr>
          <p:cNvPr id="5132" name="AutoShape 25">
            <a:extLst>
              <a:ext uri="{FF2B5EF4-FFF2-40B4-BE49-F238E27FC236}">
                <a16:creationId xmlns:a16="http://schemas.microsoft.com/office/drawing/2014/main" id="{70CD6E42-7FDA-47AD-93B6-CA08BCB6010B}"/>
              </a:ext>
            </a:extLst>
          </p:cNvPr>
          <p:cNvSpPr>
            <a:spLocks noChangeArrowheads="1"/>
          </p:cNvSpPr>
          <p:nvPr/>
        </p:nvSpPr>
        <p:spPr bwMode="auto">
          <a:xfrm>
            <a:off x="6659563" y="3284538"/>
            <a:ext cx="504825" cy="1441450"/>
          </a:xfrm>
          <a:prstGeom prst="downArrow">
            <a:avLst>
              <a:gd name="adj1" fmla="val 50000"/>
              <a:gd name="adj2" fmla="val 71384"/>
            </a:avLst>
          </a:prstGeom>
          <a:solidFill>
            <a:srgbClr val="FFFFCC"/>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5133" name="Text Box 26">
            <a:extLst>
              <a:ext uri="{FF2B5EF4-FFF2-40B4-BE49-F238E27FC236}">
                <a16:creationId xmlns:a16="http://schemas.microsoft.com/office/drawing/2014/main" id="{4DD7EA4F-F1EA-44F0-9B2D-9F8FC374228D}"/>
              </a:ext>
            </a:extLst>
          </p:cNvPr>
          <p:cNvSpPr txBox="1">
            <a:spLocks noChangeArrowheads="1"/>
          </p:cNvSpPr>
          <p:nvPr/>
        </p:nvSpPr>
        <p:spPr bwMode="auto">
          <a:xfrm>
            <a:off x="4572000" y="5084763"/>
            <a:ext cx="4506913"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個々の不確かさを合成し</a:t>
            </a:r>
          </a:p>
          <a:p>
            <a:pPr eaLnBrk="1" hangingPunct="1">
              <a:spcBef>
                <a:spcPct val="0"/>
              </a:spcBef>
              <a:buFontTx/>
              <a:buNone/>
            </a:pPr>
            <a:r>
              <a:rPr lang="ja-JP" altLang="en-US" sz="2800">
                <a:latin typeface="Tahoma" panose="020B0604030504040204" pitchFamily="34" charset="0"/>
              </a:rPr>
              <a:t>全体的な不確かさを求める．</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1A57FC67-3C11-4A0F-BE52-B3C26F8AAD2C}"/>
              </a:ext>
            </a:extLst>
          </p:cNvPr>
          <p:cNvSpPr>
            <a:spLocks noGrp="1" noChangeArrowheads="1"/>
          </p:cNvSpPr>
          <p:nvPr>
            <p:ph type="title"/>
          </p:nvPr>
        </p:nvSpPr>
        <p:spPr/>
        <p:txBody>
          <a:bodyPr/>
          <a:lstStyle/>
          <a:p>
            <a:pPr eaLnBrk="1" hangingPunct="1"/>
            <a:r>
              <a:rPr lang="ja-JP" altLang="en-US">
                <a:solidFill>
                  <a:schemeClr val="tx1"/>
                </a:solidFill>
              </a:rPr>
              <a:t>本セミナーの目標</a:t>
            </a:r>
          </a:p>
        </p:txBody>
      </p:sp>
      <p:sp>
        <p:nvSpPr>
          <p:cNvPr id="6147" name="Text Box 111">
            <a:extLst>
              <a:ext uri="{FF2B5EF4-FFF2-40B4-BE49-F238E27FC236}">
                <a16:creationId xmlns:a16="http://schemas.microsoft.com/office/drawing/2014/main" id="{14812C5F-0975-4680-8A87-508E5C03082F}"/>
              </a:ext>
            </a:extLst>
          </p:cNvPr>
          <p:cNvSpPr txBox="1">
            <a:spLocks noChangeArrowheads="1"/>
          </p:cNvSpPr>
          <p:nvPr/>
        </p:nvSpPr>
        <p:spPr bwMode="auto">
          <a:xfrm>
            <a:off x="0" y="5484813"/>
            <a:ext cx="9144000" cy="1373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rgbClr val="FFFF00"/>
                </a:solidFill>
                <a:latin typeface="Tahoma" panose="020B0604030504040204" pitchFamily="34" charset="0"/>
              </a:rPr>
              <a:t>本セミナーの目標</a:t>
            </a:r>
            <a:r>
              <a:rPr lang="ja-JP" altLang="en-US" sz="2800">
                <a:latin typeface="Tahoma" panose="020B0604030504040204" pitchFamily="34" charset="0"/>
              </a:rPr>
              <a:t>・・・このバジェットシートの意味を理解し，</a:t>
            </a:r>
          </a:p>
          <a:p>
            <a:pPr eaLnBrk="1" hangingPunct="1">
              <a:spcBef>
                <a:spcPct val="0"/>
              </a:spcBef>
              <a:buFontTx/>
              <a:buNone/>
            </a:pPr>
            <a:r>
              <a:rPr lang="ja-JP" altLang="en-US" sz="2800">
                <a:latin typeface="Tahoma" panose="020B0604030504040204" pitchFamily="34" charset="0"/>
              </a:rPr>
              <a:t>値を代入し，バジェットシート上で計算を行って，最終的な</a:t>
            </a:r>
          </a:p>
          <a:p>
            <a:pPr eaLnBrk="1" hangingPunct="1">
              <a:spcBef>
                <a:spcPct val="0"/>
              </a:spcBef>
              <a:buFontTx/>
              <a:buNone/>
            </a:pPr>
            <a:r>
              <a:rPr lang="ja-JP" altLang="en-US" sz="2800">
                <a:latin typeface="Tahoma" panose="020B0604030504040204" pitchFamily="34" charset="0"/>
              </a:rPr>
              <a:t>不確かさを算出する！！</a:t>
            </a:r>
          </a:p>
        </p:txBody>
      </p:sp>
      <p:sp>
        <p:nvSpPr>
          <p:cNvPr id="6148" name="Text Box 113">
            <a:extLst>
              <a:ext uri="{FF2B5EF4-FFF2-40B4-BE49-F238E27FC236}">
                <a16:creationId xmlns:a16="http://schemas.microsoft.com/office/drawing/2014/main" id="{3AA2A24B-095A-4024-9579-A5A0A976E98F}"/>
              </a:ext>
            </a:extLst>
          </p:cNvPr>
          <p:cNvSpPr txBox="1">
            <a:spLocks noChangeArrowheads="1"/>
          </p:cNvSpPr>
          <p:nvPr/>
        </p:nvSpPr>
        <p:spPr bwMode="auto">
          <a:xfrm>
            <a:off x="231775" y="1071563"/>
            <a:ext cx="2505075" cy="51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バジェットシート</a:t>
            </a:r>
          </a:p>
        </p:txBody>
      </p:sp>
      <p:graphicFrame>
        <p:nvGraphicFramePr>
          <p:cNvPr id="7" name="Group 98">
            <a:extLst>
              <a:ext uri="{FF2B5EF4-FFF2-40B4-BE49-F238E27FC236}">
                <a16:creationId xmlns:a16="http://schemas.microsoft.com/office/drawing/2014/main" id="{1CC71A1E-7915-4F2F-8245-54E985462490}"/>
              </a:ext>
            </a:extLst>
          </p:cNvPr>
          <p:cNvGraphicFramePr>
            <a:graphicFrameLocks noGrp="1"/>
          </p:cNvGraphicFramePr>
          <p:nvPr/>
        </p:nvGraphicFramePr>
        <p:xfrm>
          <a:off x="57150" y="1916113"/>
          <a:ext cx="8836025" cy="2967038"/>
        </p:xfrm>
        <a:graphic>
          <a:graphicData uri="http://schemas.openxmlformats.org/drawingml/2006/table">
            <a:tbl>
              <a:tblPr/>
              <a:tblGrid>
                <a:gridCol w="706438">
                  <a:extLst>
                    <a:ext uri="{9D8B030D-6E8A-4147-A177-3AD203B41FA5}">
                      <a16:colId xmlns:a16="http://schemas.microsoft.com/office/drawing/2014/main" val="20000"/>
                    </a:ext>
                  </a:extLst>
                </a:gridCol>
                <a:gridCol w="1541462">
                  <a:extLst>
                    <a:ext uri="{9D8B030D-6E8A-4147-A177-3AD203B41FA5}">
                      <a16:colId xmlns:a16="http://schemas.microsoft.com/office/drawing/2014/main" val="20001"/>
                    </a:ext>
                  </a:extLst>
                </a:gridCol>
                <a:gridCol w="931863">
                  <a:extLst>
                    <a:ext uri="{9D8B030D-6E8A-4147-A177-3AD203B41FA5}">
                      <a16:colId xmlns:a16="http://schemas.microsoft.com/office/drawing/2014/main" val="20002"/>
                    </a:ext>
                  </a:extLst>
                </a:gridCol>
                <a:gridCol w="1030287">
                  <a:extLst>
                    <a:ext uri="{9D8B030D-6E8A-4147-A177-3AD203B41FA5}">
                      <a16:colId xmlns:a16="http://schemas.microsoft.com/office/drawing/2014/main" val="20003"/>
                    </a:ext>
                  </a:extLst>
                </a:gridCol>
                <a:gridCol w="665163">
                  <a:extLst>
                    <a:ext uri="{9D8B030D-6E8A-4147-A177-3AD203B41FA5}">
                      <a16:colId xmlns:a16="http://schemas.microsoft.com/office/drawing/2014/main" val="20004"/>
                    </a:ext>
                  </a:extLst>
                </a:gridCol>
                <a:gridCol w="1296987">
                  <a:extLst>
                    <a:ext uri="{9D8B030D-6E8A-4147-A177-3AD203B41FA5}">
                      <a16:colId xmlns:a16="http://schemas.microsoft.com/office/drawing/2014/main" val="20005"/>
                    </a:ext>
                  </a:extLst>
                </a:gridCol>
                <a:gridCol w="1008063">
                  <a:extLst>
                    <a:ext uri="{9D8B030D-6E8A-4147-A177-3AD203B41FA5}">
                      <a16:colId xmlns:a16="http://schemas.microsoft.com/office/drawing/2014/main" val="20006"/>
                    </a:ext>
                  </a:extLst>
                </a:gridCol>
                <a:gridCol w="1655762">
                  <a:extLst>
                    <a:ext uri="{9D8B030D-6E8A-4147-A177-3AD203B41FA5}">
                      <a16:colId xmlns:a16="http://schemas.microsoft.com/office/drawing/2014/main" val="20007"/>
                    </a:ext>
                  </a:extLst>
                </a:gridCol>
              </a:tblGrid>
              <a:tr h="57613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記号</a:t>
                      </a:r>
                      <a:endParaRPr kumimoji="1" lang="ja-JP" altLang="en-GB" sz="1500" b="0"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rPr>
                        <a:t>不確かさ要因</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1"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459352">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endPar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04722">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68217">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579307">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579307">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7" marB="45717"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8299B45B-5CC3-49C2-9DB8-A94479C6260C}"/>
              </a:ext>
            </a:extLst>
          </p:cNvPr>
          <p:cNvSpPr>
            <a:spLocks noGrp="1" noChangeArrowheads="1"/>
          </p:cNvSpPr>
          <p:nvPr>
            <p:ph type="title"/>
          </p:nvPr>
        </p:nvSpPr>
        <p:spPr/>
        <p:txBody>
          <a:bodyPr/>
          <a:lstStyle/>
          <a:p>
            <a:pPr eaLnBrk="1" hangingPunct="1"/>
            <a:r>
              <a:rPr lang="ja-JP" altLang="en-US">
                <a:solidFill>
                  <a:schemeClr val="tx1"/>
                </a:solidFill>
              </a:rPr>
              <a:t>不確かさ要因</a:t>
            </a:r>
          </a:p>
        </p:txBody>
      </p:sp>
      <p:sp>
        <p:nvSpPr>
          <p:cNvPr id="7171" name="Rectangle 4">
            <a:extLst>
              <a:ext uri="{FF2B5EF4-FFF2-40B4-BE49-F238E27FC236}">
                <a16:creationId xmlns:a16="http://schemas.microsoft.com/office/drawing/2014/main" id="{958DA6C7-A441-42D7-906D-13CD5866C13B}"/>
              </a:ext>
            </a:extLst>
          </p:cNvPr>
          <p:cNvSpPr>
            <a:spLocks noChangeArrowheads="1"/>
          </p:cNvSpPr>
          <p:nvPr/>
        </p:nvSpPr>
        <p:spPr bwMode="auto">
          <a:xfrm>
            <a:off x="0" y="3357563"/>
            <a:ext cx="4427538" cy="3167062"/>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7172" name="Text Box 5">
            <a:extLst>
              <a:ext uri="{FF2B5EF4-FFF2-40B4-BE49-F238E27FC236}">
                <a16:creationId xmlns:a16="http://schemas.microsoft.com/office/drawing/2014/main" id="{1039F05B-142A-48FC-AC58-CB8B252E9447}"/>
              </a:ext>
            </a:extLst>
          </p:cNvPr>
          <p:cNvSpPr txBox="1">
            <a:spLocks noChangeArrowheads="1"/>
          </p:cNvSpPr>
          <p:nvPr/>
        </p:nvSpPr>
        <p:spPr bwMode="auto">
          <a:xfrm>
            <a:off x="0" y="3429000"/>
            <a:ext cx="4500563" cy="308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chemeClr val="bg2"/>
                </a:solidFill>
              </a:rPr>
              <a:t>・測定器とその校正方法</a:t>
            </a:r>
          </a:p>
          <a:p>
            <a:pPr eaLnBrk="1" hangingPunct="1">
              <a:spcBef>
                <a:spcPct val="0"/>
              </a:spcBef>
              <a:buFontTx/>
              <a:buNone/>
            </a:pPr>
            <a:r>
              <a:rPr lang="ja-JP" altLang="en-US" sz="2800">
                <a:solidFill>
                  <a:schemeClr val="bg2"/>
                </a:solidFill>
              </a:rPr>
              <a:t>・標準器</a:t>
            </a:r>
          </a:p>
          <a:p>
            <a:pPr eaLnBrk="1" hangingPunct="1">
              <a:spcBef>
                <a:spcPct val="0"/>
              </a:spcBef>
              <a:buFontTx/>
              <a:buNone/>
            </a:pPr>
            <a:r>
              <a:rPr lang="ja-JP" altLang="en-US" sz="2800">
                <a:solidFill>
                  <a:schemeClr val="bg2"/>
                </a:solidFill>
              </a:rPr>
              <a:t>・測定のための装置</a:t>
            </a:r>
          </a:p>
          <a:p>
            <a:pPr eaLnBrk="1" hangingPunct="1">
              <a:spcBef>
                <a:spcPct val="0"/>
              </a:spcBef>
              <a:buFontTx/>
              <a:buNone/>
            </a:pPr>
            <a:r>
              <a:rPr lang="ja-JP" altLang="en-US" sz="2800">
                <a:solidFill>
                  <a:schemeClr val="bg2"/>
                </a:solidFill>
              </a:rPr>
              <a:t>・測定方法、手順</a:t>
            </a:r>
          </a:p>
          <a:p>
            <a:pPr eaLnBrk="1" hangingPunct="1">
              <a:spcBef>
                <a:spcPct val="0"/>
              </a:spcBef>
              <a:buFontTx/>
              <a:buNone/>
            </a:pPr>
            <a:r>
              <a:rPr lang="ja-JP" altLang="en-US" sz="2800">
                <a:solidFill>
                  <a:schemeClr val="bg2"/>
                </a:solidFill>
              </a:rPr>
              <a:t>・データ処理方法</a:t>
            </a:r>
          </a:p>
          <a:p>
            <a:pPr eaLnBrk="1" hangingPunct="1">
              <a:spcBef>
                <a:spcPct val="0"/>
              </a:spcBef>
              <a:buFontTx/>
              <a:buNone/>
            </a:pPr>
            <a:r>
              <a:rPr lang="ja-JP" altLang="en-US" sz="2800">
                <a:solidFill>
                  <a:schemeClr val="bg2"/>
                </a:solidFill>
              </a:rPr>
              <a:t>・測定対象の安定性・再現性</a:t>
            </a:r>
          </a:p>
          <a:p>
            <a:pPr eaLnBrk="1" hangingPunct="1">
              <a:spcBef>
                <a:spcPct val="0"/>
              </a:spcBef>
              <a:buFontTx/>
              <a:buNone/>
            </a:pPr>
            <a:r>
              <a:rPr lang="ja-JP" altLang="en-US" sz="2800">
                <a:solidFill>
                  <a:schemeClr val="bg2"/>
                </a:solidFill>
              </a:rPr>
              <a:t>・測定環境</a:t>
            </a:r>
          </a:p>
        </p:txBody>
      </p:sp>
      <p:sp>
        <p:nvSpPr>
          <p:cNvPr id="7173" name="Rectangle 6">
            <a:extLst>
              <a:ext uri="{FF2B5EF4-FFF2-40B4-BE49-F238E27FC236}">
                <a16:creationId xmlns:a16="http://schemas.microsoft.com/office/drawing/2014/main" id="{B7143134-CA2D-4FCD-8AA1-C58E515365F2}"/>
              </a:ext>
            </a:extLst>
          </p:cNvPr>
          <p:cNvSpPr>
            <a:spLocks noChangeArrowheads="1"/>
          </p:cNvSpPr>
          <p:nvPr/>
        </p:nvSpPr>
        <p:spPr bwMode="auto">
          <a:xfrm>
            <a:off x="1763713" y="3068638"/>
            <a:ext cx="1368425" cy="431800"/>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主なもの</a:t>
            </a:r>
          </a:p>
        </p:txBody>
      </p:sp>
      <p:sp>
        <p:nvSpPr>
          <p:cNvPr id="7174" name="Text Box 9">
            <a:extLst>
              <a:ext uri="{FF2B5EF4-FFF2-40B4-BE49-F238E27FC236}">
                <a16:creationId xmlns:a16="http://schemas.microsoft.com/office/drawing/2014/main" id="{ABDAA06A-2280-454B-82BA-78B03C97F7D7}"/>
              </a:ext>
            </a:extLst>
          </p:cNvPr>
          <p:cNvSpPr txBox="1">
            <a:spLocks noChangeArrowheads="1"/>
          </p:cNvSpPr>
          <p:nvPr/>
        </p:nvSpPr>
        <p:spPr bwMode="auto">
          <a:xfrm>
            <a:off x="4284663" y="3860800"/>
            <a:ext cx="4859337" cy="2654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t>最終結果に与える影響が</a:t>
            </a:r>
          </a:p>
          <a:p>
            <a:pPr algn="ctr" eaLnBrk="1" hangingPunct="1">
              <a:spcBef>
                <a:spcPct val="0"/>
              </a:spcBef>
              <a:buFontTx/>
              <a:buNone/>
            </a:pPr>
            <a:r>
              <a:rPr lang="ja-JP" altLang="en-US" sz="2800"/>
              <a:t>大きなものを</a:t>
            </a:r>
          </a:p>
          <a:p>
            <a:pPr algn="ctr" eaLnBrk="1" hangingPunct="1">
              <a:spcBef>
                <a:spcPct val="0"/>
              </a:spcBef>
              <a:buFontTx/>
              <a:buNone/>
            </a:pPr>
            <a:r>
              <a:rPr lang="ja-JP" altLang="en-US" sz="2800"/>
              <a:t>ピックアップすることが重要！</a:t>
            </a:r>
          </a:p>
          <a:p>
            <a:pPr algn="ctr" eaLnBrk="1" hangingPunct="1">
              <a:spcBef>
                <a:spcPct val="0"/>
              </a:spcBef>
              <a:buFontTx/>
              <a:buNone/>
            </a:pPr>
            <a:r>
              <a:rPr lang="ja-JP" altLang="en-US" sz="2800" b="1">
                <a:solidFill>
                  <a:srgbClr val="FFFF00"/>
                </a:solidFill>
              </a:rPr>
              <a:t>「必要なところに必要な精度で」</a:t>
            </a:r>
          </a:p>
          <a:p>
            <a:pPr algn="ctr" eaLnBrk="1" hangingPunct="1">
              <a:spcBef>
                <a:spcPct val="0"/>
              </a:spcBef>
              <a:buFontTx/>
              <a:buNone/>
            </a:pPr>
            <a:r>
              <a:rPr lang="ja-JP" altLang="en-US" sz="2800"/>
              <a:t>時間・手間・コストを</a:t>
            </a:r>
          </a:p>
          <a:p>
            <a:pPr algn="ctr" eaLnBrk="1" hangingPunct="1">
              <a:spcBef>
                <a:spcPct val="0"/>
              </a:spcBef>
              <a:buFontTx/>
              <a:buNone/>
            </a:pPr>
            <a:r>
              <a:rPr lang="ja-JP" altLang="en-US" sz="2800"/>
              <a:t>最小にするよう努力！</a:t>
            </a:r>
          </a:p>
        </p:txBody>
      </p:sp>
      <p:sp>
        <p:nvSpPr>
          <p:cNvPr id="7175" name="Rectangle 10">
            <a:extLst>
              <a:ext uri="{FF2B5EF4-FFF2-40B4-BE49-F238E27FC236}">
                <a16:creationId xmlns:a16="http://schemas.microsoft.com/office/drawing/2014/main" id="{4AB06972-1F34-4D32-882F-CC6B9C52915A}"/>
              </a:ext>
            </a:extLst>
          </p:cNvPr>
          <p:cNvSpPr>
            <a:spLocks noChangeArrowheads="1"/>
          </p:cNvSpPr>
          <p:nvPr/>
        </p:nvSpPr>
        <p:spPr bwMode="auto">
          <a:xfrm>
            <a:off x="533400" y="1341438"/>
            <a:ext cx="1590675" cy="503237"/>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測定器</a:t>
            </a:r>
          </a:p>
        </p:txBody>
      </p:sp>
      <p:sp>
        <p:nvSpPr>
          <p:cNvPr id="7176" name="Rectangle 11">
            <a:extLst>
              <a:ext uri="{FF2B5EF4-FFF2-40B4-BE49-F238E27FC236}">
                <a16:creationId xmlns:a16="http://schemas.microsoft.com/office/drawing/2014/main" id="{F0D01B45-E7C4-4ECA-B449-2AD960C93382}"/>
              </a:ext>
            </a:extLst>
          </p:cNvPr>
          <p:cNvSpPr>
            <a:spLocks noChangeArrowheads="1"/>
          </p:cNvSpPr>
          <p:nvPr/>
        </p:nvSpPr>
        <p:spPr bwMode="auto">
          <a:xfrm>
            <a:off x="2667000" y="1341438"/>
            <a:ext cx="1616075" cy="503237"/>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測定</a:t>
            </a:r>
          </a:p>
        </p:txBody>
      </p:sp>
      <p:sp>
        <p:nvSpPr>
          <p:cNvPr id="7177" name="Rectangle 12">
            <a:extLst>
              <a:ext uri="{FF2B5EF4-FFF2-40B4-BE49-F238E27FC236}">
                <a16:creationId xmlns:a16="http://schemas.microsoft.com/office/drawing/2014/main" id="{01054090-8F4A-447C-9889-4B6785BDD491}"/>
              </a:ext>
            </a:extLst>
          </p:cNvPr>
          <p:cNvSpPr>
            <a:spLocks noChangeArrowheads="1"/>
          </p:cNvSpPr>
          <p:nvPr/>
        </p:nvSpPr>
        <p:spPr bwMode="auto">
          <a:xfrm>
            <a:off x="4859338" y="1341438"/>
            <a:ext cx="1617662" cy="503237"/>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測定対象</a:t>
            </a:r>
          </a:p>
        </p:txBody>
      </p:sp>
      <p:sp>
        <p:nvSpPr>
          <p:cNvPr id="7178" name="Rectangle 13">
            <a:extLst>
              <a:ext uri="{FF2B5EF4-FFF2-40B4-BE49-F238E27FC236}">
                <a16:creationId xmlns:a16="http://schemas.microsoft.com/office/drawing/2014/main" id="{F8C84122-1AEF-49E0-8F9A-3EEFEFF1CAE3}"/>
              </a:ext>
            </a:extLst>
          </p:cNvPr>
          <p:cNvSpPr>
            <a:spLocks noChangeArrowheads="1"/>
          </p:cNvSpPr>
          <p:nvPr/>
        </p:nvSpPr>
        <p:spPr bwMode="auto">
          <a:xfrm>
            <a:off x="6948488" y="1341438"/>
            <a:ext cx="1585912" cy="503237"/>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測定環境</a:t>
            </a:r>
          </a:p>
        </p:txBody>
      </p:sp>
      <p:sp>
        <p:nvSpPr>
          <p:cNvPr id="7179" name="Rectangle 14">
            <a:extLst>
              <a:ext uri="{FF2B5EF4-FFF2-40B4-BE49-F238E27FC236}">
                <a16:creationId xmlns:a16="http://schemas.microsoft.com/office/drawing/2014/main" id="{7A587590-1542-4D8B-9F04-2B80BAE10602}"/>
              </a:ext>
            </a:extLst>
          </p:cNvPr>
          <p:cNvSpPr>
            <a:spLocks noChangeArrowheads="1"/>
          </p:cNvSpPr>
          <p:nvPr/>
        </p:nvSpPr>
        <p:spPr bwMode="auto">
          <a:xfrm>
            <a:off x="3492500" y="2349500"/>
            <a:ext cx="2057400" cy="574675"/>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rPr>
              <a:t>不確かさ</a:t>
            </a:r>
          </a:p>
        </p:txBody>
      </p:sp>
      <p:sp>
        <p:nvSpPr>
          <p:cNvPr id="7180" name="Line 15">
            <a:extLst>
              <a:ext uri="{FF2B5EF4-FFF2-40B4-BE49-F238E27FC236}">
                <a16:creationId xmlns:a16="http://schemas.microsoft.com/office/drawing/2014/main" id="{FA4E0F9C-C186-4842-91A9-978CFE9B48DD}"/>
              </a:ext>
            </a:extLst>
          </p:cNvPr>
          <p:cNvSpPr>
            <a:spLocks noChangeShapeType="1"/>
          </p:cNvSpPr>
          <p:nvPr/>
        </p:nvSpPr>
        <p:spPr bwMode="auto">
          <a:xfrm>
            <a:off x="1476375" y="1844675"/>
            <a:ext cx="2016125" cy="792163"/>
          </a:xfrm>
          <a:prstGeom prst="line">
            <a:avLst/>
          </a:prstGeom>
          <a:noFill/>
          <a:ln w="31750">
            <a:solidFill>
              <a:schemeClr val="tx1"/>
            </a:solidFill>
            <a:round/>
            <a:headEnd/>
            <a:tailEnd type="triangle" w="lg" len="med"/>
          </a:ln>
          <a:extLst>
            <a:ext uri="{909E8E84-426E-40DD-AFC4-6F175D3DCCD1}">
              <a14:hiddenFill xmlns:a14="http://schemas.microsoft.com/office/drawing/2010/main">
                <a:noFill/>
              </a14:hiddenFill>
            </a:ext>
          </a:extLst>
        </p:spPr>
        <p:txBody>
          <a:bodyPr/>
          <a:lstStyle/>
          <a:p>
            <a:endParaRPr lang="ja-JP" altLang="en-US"/>
          </a:p>
        </p:txBody>
      </p:sp>
      <p:sp>
        <p:nvSpPr>
          <p:cNvPr id="7181" name="Line 16">
            <a:extLst>
              <a:ext uri="{FF2B5EF4-FFF2-40B4-BE49-F238E27FC236}">
                <a16:creationId xmlns:a16="http://schemas.microsoft.com/office/drawing/2014/main" id="{E7800065-9AAB-4E64-AC50-06BA859B2EEC}"/>
              </a:ext>
            </a:extLst>
          </p:cNvPr>
          <p:cNvSpPr>
            <a:spLocks noChangeShapeType="1"/>
          </p:cNvSpPr>
          <p:nvPr/>
        </p:nvSpPr>
        <p:spPr bwMode="auto">
          <a:xfrm>
            <a:off x="3563938" y="1844675"/>
            <a:ext cx="431800" cy="504825"/>
          </a:xfrm>
          <a:prstGeom prst="line">
            <a:avLst/>
          </a:prstGeom>
          <a:noFill/>
          <a:ln w="34925">
            <a:solidFill>
              <a:schemeClr val="tx1"/>
            </a:solidFill>
            <a:round/>
            <a:headEnd/>
            <a:tailEnd type="triangle" w="lg" len="med"/>
          </a:ln>
          <a:extLst>
            <a:ext uri="{909E8E84-426E-40DD-AFC4-6F175D3DCCD1}">
              <a14:hiddenFill xmlns:a14="http://schemas.microsoft.com/office/drawing/2010/main">
                <a:noFill/>
              </a14:hiddenFill>
            </a:ext>
          </a:extLst>
        </p:spPr>
        <p:txBody>
          <a:bodyPr/>
          <a:lstStyle/>
          <a:p>
            <a:endParaRPr lang="ja-JP" altLang="en-US"/>
          </a:p>
        </p:txBody>
      </p:sp>
      <p:sp>
        <p:nvSpPr>
          <p:cNvPr id="7182" name="Line 17">
            <a:extLst>
              <a:ext uri="{FF2B5EF4-FFF2-40B4-BE49-F238E27FC236}">
                <a16:creationId xmlns:a16="http://schemas.microsoft.com/office/drawing/2014/main" id="{EC9CFB42-403B-4E07-A42A-5E1DE7DC5716}"/>
              </a:ext>
            </a:extLst>
          </p:cNvPr>
          <p:cNvSpPr>
            <a:spLocks noChangeShapeType="1"/>
          </p:cNvSpPr>
          <p:nvPr/>
        </p:nvSpPr>
        <p:spPr bwMode="auto">
          <a:xfrm flipH="1">
            <a:off x="5076825" y="1844675"/>
            <a:ext cx="503238" cy="504825"/>
          </a:xfrm>
          <a:prstGeom prst="line">
            <a:avLst/>
          </a:prstGeom>
          <a:noFill/>
          <a:ln w="34925">
            <a:solidFill>
              <a:schemeClr val="tx1"/>
            </a:solidFill>
            <a:round/>
            <a:headEnd/>
            <a:tailEnd type="triangle" w="lg" len="med"/>
          </a:ln>
          <a:extLst>
            <a:ext uri="{909E8E84-426E-40DD-AFC4-6F175D3DCCD1}">
              <a14:hiddenFill xmlns:a14="http://schemas.microsoft.com/office/drawing/2010/main">
                <a:noFill/>
              </a14:hiddenFill>
            </a:ext>
          </a:extLst>
        </p:spPr>
        <p:txBody>
          <a:bodyPr/>
          <a:lstStyle/>
          <a:p>
            <a:endParaRPr lang="ja-JP" altLang="en-US"/>
          </a:p>
        </p:txBody>
      </p:sp>
      <p:sp>
        <p:nvSpPr>
          <p:cNvPr id="7183" name="Line 18">
            <a:extLst>
              <a:ext uri="{FF2B5EF4-FFF2-40B4-BE49-F238E27FC236}">
                <a16:creationId xmlns:a16="http://schemas.microsoft.com/office/drawing/2014/main" id="{1C67C041-9A0E-49C4-9F50-6934AC3BD4A5}"/>
              </a:ext>
            </a:extLst>
          </p:cNvPr>
          <p:cNvSpPr>
            <a:spLocks noChangeShapeType="1"/>
          </p:cNvSpPr>
          <p:nvPr/>
        </p:nvSpPr>
        <p:spPr bwMode="auto">
          <a:xfrm flipH="1">
            <a:off x="5580063" y="1844675"/>
            <a:ext cx="2087562" cy="792163"/>
          </a:xfrm>
          <a:prstGeom prst="line">
            <a:avLst/>
          </a:prstGeom>
          <a:noFill/>
          <a:ln w="31750">
            <a:solidFill>
              <a:schemeClr val="tx1"/>
            </a:solidFill>
            <a:round/>
            <a:headEnd/>
            <a:tailEnd type="triangle" w="lg" len="med"/>
          </a:ln>
          <a:extLst>
            <a:ext uri="{909E8E84-426E-40DD-AFC4-6F175D3DCCD1}">
              <a14:hiddenFill xmlns:a14="http://schemas.microsoft.com/office/drawing/2010/main">
                <a:noFill/>
              </a14:hiddenFill>
            </a:ext>
          </a:extLst>
        </p:spPr>
        <p:txBody>
          <a:bodyPr/>
          <a:lstStyle/>
          <a:p>
            <a:endParaRPr lang="ja-JP" altLang="en-US"/>
          </a:p>
        </p:txBody>
      </p:sp>
      <p:sp>
        <p:nvSpPr>
          <p:cNvPr id="7184" name="Text Box 20">
            <a:extLst>
              <a:ext uri="{FF2B5EF4-FFF2-40B4-BE49-F238E27FC236}">
                <a16:creationId xmlns:a16="http://schemas.microsoft.com/office/drawing/2014/main" id="{DF17C26A-40A7-43EA-B216-93F386C3F16A}"/>
              </a:ext>
            </a:extLst>
          </p:cNvPr>
          <p:cNvSpPr txBox="1">
            <a:spLocks noChangeArrowheads="1"/>
          </p:cNvSpPr>
          <p:nvPr/>
        </p:nvSpPr>
        <p:spPr bwMode="auto">
          <a:xfrm>
            <a:off x="4859338" y="2924175"/>
            <a:ext cx="4032250"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すべてについて評価する</a:t>
            </a:r>
          </a:p>
          <a:p>
            <a:pPr eaLnBrk="1" hangingPunct="1">
              <a:spcBef>
                <a:spcPct val="0"/>
              </a:spcBef>
              <a:buFontTx/>
              <a:buNone/>
            </a:pPr>
            <a:r>
              <a:rPr lang="ja-JP" altLang="en-US" sz="2800">
                <a:latin typeface="Tahoma" panose="020B0604030504040204" pitchFamily="34" charset="0"/>
              </a:rPr>
              <a:t>必要はない！</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89887AE8-BC29-45C2-818A-1C0DF25B962B}"/>
              </a:ext>
            </a:extLst>
          </p:cNvPr>
          <p:cNvSpPr>
            <a:spLocks noGrp="1" noChangeArrowheads="1"/>
          </p:cNvSpPr>
          <p:nvPr>
            <p:ph type="title"/>
          </p:nvPr>
        </p:nvSpPr>
        <p:spPr/>
        <p:txBody>
          <a:bodyPr/>
          <a:lstStyle/>
          <a:p>
            <a:pPr eaLnBrk="1" hangingPunct="1"/>
            <a:r>
              <a:rPr lang="ja-JP" altLang="en-US">
                <a:solidFill>
                  <a:schemeClr val="tx1"/>
                </a:solidFill>
              </a:rPr>
              <a:t>不確かさ要因</a:t>
            </a:r>
          </a:p>
        </p:txBody>
      </p:sp>
      <p:sp>
        <p:nvSpPr>
          <p:cNvPr id="8195" name="Text Box 77">
            <a:extLst>
              <a:ext uri="{FF2B5EF4-FFF2-40B4-BE49-F238E27FC236}">
                <a16:creationId xmlns:a16="http://schemas.microsoft.com/office/drawing/2014/main" id="{C8CB2386-0265-42A8-A585-942EAAEFFEB2}"/>
              </a:ext>
            </a:extLst>
          </p:cNvPr>
          <p:cNvSpPr txBox="1">
            <a:spLocks noChangeArrowheads="1"/>
          </p:cNvSpPr>
          <p:nvPr/>
        </p:nvSpPr>
        <p:spPr bwMode="auto">
          <a:xfrm>
            <a:off x="2511425" y="6348413"/>
            <a:ext cx="1798638" cy="51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ここに記入</a:t>
            </a:r>
          </a:p>
        </p:txBody>
      </p:sp>
      <p:graphicFrame>
        <p:nvGraphicFramePr>
          <p:cNvPr id="9" name="Group 98">
            <a:extLst>
              <a:ext uri="{FF2B5EF4-FFF2-40B4-BE49-F238E27FC236}">
                <a16:creationId xmlns:a16="http://schemas.microsoft.com/office/drawing/2014/main" id="{9B6CE748-CEB0-4727-A739-2FFBDDE00A86}"/>
              </a:ext>
            </a:extLst>
          </p:cNvPr>
          <p:cNvGraphicFramePr>
            <a:graphicFrameLocks noGrp="1"/>
          </p:cNvGraphicFramePr>
          <p:nvPr/>
        </p:nvGraphicFramePr>
        <p:xfrm>
          <a:off x="57150" y="1628775"/>
          <a:ext cx="8836025" cy="4540252"/>
        </p:xfrm>
        <a:graphic>
          <a:graphicData uri="http://schemas.openxmlformats.org/drawingml/2006/table">
            <a:tbl>
              <a:tblPr/>
              <a:tblGrid>
                <a:gridCol w="727075">
                  <a:extLst>
                    <a:ext uri="{9D8B030D-6E8A-4147-A177-3AD203B41FA5}">
                      <a16:colId xmlns:a16="http://schemas.microsoft.com/office/drawing/2014/main" val="20000"/>
                    </a:ext>
                  </a:extLst>
                </a:gridCol>
                <a:gridCol w="1584325">
                  <a:extLst>
                    <a:ext uri="{9D8B030D-6E8A-4147-A177-3AD203B41FA5}">
                      <a16:colId xmlns:a16="http://schemas.microsoft.com/office/drawing/2014/main" val="20001"/>
                    </a:ext>
                  </a:extLst>
                </a:gridCol>
                <a:gridCol w="958850">
                  <a:extLst>
                    <a:ext uri="{9D8B030D-6E8A-4147-A177-3AD203B41FA5}">
                      <a16:colId xmlns:a16="http://schemas.microsoft.com/office/drawing/2014/main" val="20002"/>
                    </a:ext>
                  </a:extLst>
                </a:gridCol>
                <a:gridCol w="1058863">
                  <a:extLst>
                    <a:ext uri="{9D8B030D-6E8A-4147-A177-3AD203B41FA5}">
                      <a16:colId xmlns:a16="http://schemas.microsoft.com/office/drawing/2014/main" val="20003"/>
                    </a:ext>
                  </a:extLst>
                </a:gridCol>
                <a:gridCol w="574675">
                  <a:extLst>
                    <a:ext uri="{9D8B030D-6E8A-4147-A177-3AD203B41FA5}">
                      <a16:colId xmlns:a16="http://schemas.microsoft.com/office/drawing/2014/main" val="20004"/>
                    </a:ext>
                  </a:extLst>
                </a:gridCol>
                <a:gridCol w="1296987">
                  <a:extLst>
                    <a:ext uri="{9D8B030D-6E8A-4147-A177-3AD203B41FA5}">
                      <a16:colId xmlns:a16="http://schemas.microsoft.com/office/drawing/2014/main" val="20005"/>
                    </a:ext>
                  </a:extLst>
                </a:gridCol>
                <a:gridCol w="1008063">
                  <a:extLst>
                    <a:ext uri="{9D8B030D-6E8A-4147-A177-3AD203B41FA5}">
                      <a16:colId xmlns:a16="http://schemas.microsoft.com/office/drawing/2014/main" val="20006"/>
                    </a:ext>
                  </a:extLst>
                </a:gridCol>
                <a:gridCol w="1627187">
                  <a:extLst>
                    <a:ext uri="{9D8B030D-6E8A-4147-A177-3AD203B41FA5}">
                      <a16:colId xmlns:a16="http://schemas.microsoft.com/office/drawing/2014/main" val="20007"/>
                    </a:ext>
                  </a:extLst>
                </a:gridCol>
              </a:tblGrid>
              <a:tr h="863600">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記号</a:t>
                      </a:r>
                      <a:endParaRPr kumimoji="1" lang="ja-JP" altLang="en-GB" sz="1500" b="0"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rPr>
                        <a:t>不確かさ要因</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 値</a:t>
                      </a:r>
                      <a:endParaRPr kumimoji="1" lang="ja-JP" altLang="en-US"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tab pos="-457200" algn="l"/>
                        </a:tabLst>
                      </a:pPr>
                      <a:r>
                        <a:rPr kumimoji="1" lang="en-GB" altLang="ja-JP" sz="1500" b="1" i="0" u="sng"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en-GB" altLang="ja-JP"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確率分布</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除数</a:t>
                      </a:r>
                      <a:endParaRPr kumimoji="1" lang="ja-JP" altLang="en-GB" sz="1500" b="0"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感度係数</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標準不確かさ</a:t>
                      </a: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r>
                        <a:rPr kumimoji="1" lang="ja-JP" altLang="en-US"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出力量</a:t>
                      </a:r>
                      <a:r>
                        <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の単位</a:t>
                      </a:r>
                      <a:r>
                        <a:rPr kumimoji="1" lang="en-US" altLang="ja-JP"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a:t>
                      </a:r>
                      <a:endParaRPr kumimoji="1" lang="ja-JP" altLang="en-GB" sz="15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969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endParaRPr kumimoji="1" lang="en-GB" altLang="ja-JP" sz="24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00088">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96913">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2400" b="0" i="1" u="none" strike="noStrike" cap="none" normalizeH="0" baseline="-2500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1515FF"/>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en-US"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en-US"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Times New Roman" pitchFamily="18" charset="0"/>
                        <a:ea typeface="ＭＳ Ｐゴシック" pitchFamily="50" charset="-128"/>
                        <a:cs typeface="Times New Roman" pitchFamily="18" charset="0"/>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rgbClr val="FFFF00"/>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1" lang="ja-JP" altLang="ja-JP" sz="18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0007" marR="90007" marT="46796" marB="46796"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11213">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r>
                        <a:rPr kumimoji="1" lang="en-GB" altLang="ja-JP" sz="1600" b="0" i="0" u="none" strike="noStrike" cap="none" normalizeH="0" baseline="-30000">
                          <a:ln>
                            <a:noFill/>
                          </a:ln>
                          <a:solidFill>
                            <a:schemeClr val="tx1"/>
                          </a:solidFill>
                          <a:effectLst/>
                          <a:latin typeface="Times New Roman" pitchFamily="18" charset="0"/>
                          <a:ea typeface="ＭＳ Ｐゴシック" pitchFamily="50" charset="-128"/>
                          <a:cs typeface="Times New Roman" pitchFamily="18" charset="0"/>
                        </a:rPr>
                        <a:t>c</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    )</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合成標準</a:t>
                      </a:r>
                      <a:endParaRPr kumimoji="1" lang="en-US" altLang="ja-JP"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endParaRPr>
                    </a:p>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dirty="0">
                          <a:ln>
                            <a:noFill/>
                          </a:ln>
                          <a:solidFill>
                            <a:schemeClr val="tx1"/>
                          </a:solidFill>
                          <a:effectLst/>
                          <a:latin typeface="ＭＳ Ｐゴシック" pitchFamily="50" charset="-128"/>
                          <a:ea typeface="ＭＳ Ｐゴシック" pitchFamily="50" charset="-128"/>
                          <a:cs typeface="Times New Roman" pitchFamily="18" charset="0"/>
                        </a:rPr>
                        <a:t>不確かさ</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771525">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U</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拡張不確かさ</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tabLst>
                          <a:tab pos="-457200" algn="l"/>
                        </a:tabLst>
                        <a:defRPr kumimoji="1" sz="2800">
                          <a:solidFill>
                            <a:schemeClr val="tx1"/>
                          </a:solidFill>
                          <a:latin typeface="Arial" charset="0"/>
                          <a:ea typeface="ＭＳ Ｐゴシック" pitchFamily="50" charset="-128"/>
                        </a:defRPr>
                      </a:lvl1pPr>
                      <a:lvl2pPr marL="742950" indent="-285750">
                        <a:spcBef>
                          <a:spcPct val="20000"/>
                        </a:spcBef>
                        <a:tabLst>
                          <a:tab pos="-457200" algn="l"/>
                        </a:tabLst>
                        <a:defRPr kumimoji="1" sz="2400">
                          <a:solidFill>
                            <a:schemeClr val="tx1"/>
                          </a:solidFill>
                          <a:latin typeface="Arial" charset="0"/>
                          <a:ea typeface="ＭＳ Ｐゴシック" pitchFamily="50" charset="-128"/>
                        </a:defRPr>
                      </a:lvl2pPr>
                      <a:lvl3pPr marL="1143000" indent="-228600">
                        <a:spcBef>
                          <a:spcPct val="20000"/>
                        </a:spcBef>
                        <a:tabLst>
                          <a:tab pos="-457200" algn="l"/>
                        </a:tabLst>
                        <a:defRPr kumimoji="1" sz="2000">
                          <a:solidFill>
                            <a:schemeClr val="tx1"/>
                          </a:solidFill>
                          <a:latin typeface="Arial" charset="0"/>
                          <a:ea typeface="ＭＳ Ｐゴシック" pitchFamily="50" charset="-128"/>
                        </a:defRPr>
                      </a:lvl3pPr>
                      <a:lvl4pPr marL="1600200" indent="-228600">
                        <a:spcBef>
                          <a:spcPct val="20000"/>
                        </a:spcBef>
                        <a:tabLst>
                          <a:tab pos="-457200" algn="l"/>
                        </a:tabLst>
                        <a:defRPr kumimoji="1">
                          <a:solidFill>
                            <a:schemeClr val="tx1"/>
                          </a:solidFill>
                          <a:latin typeface="Arial" charset="0"/>
                          <a:ea typeface="ＭＳ Ｐゴシック" pitchFamily="50" charset="-128"/>
                        </a:defRPr>
                      </a:lvl4pPr>
                      <a:lvl5pPr marL="2057400" indent="-228600">
                        <a:spcBef>
                          <a:spcPct val="20000"/>
                        </a:spcBef>
                        <a:tabLst>
                          <a:tab pos="-457200" algn="l"/>
                        </a:tabLst>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tabLst>
                          <a:tab pos="-457200" algn="l"/>
                        </a:tabLst>
                        <a:defRPr kumimoji="1">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tab pos="-457200" algn="l"/>
                        </a:tabLst>
                      </a:pPr>
                      <a:r>
                        <a:rPr kumimoji="1" lang="ja-JP" altLang="en-GB" sz="1600" b="1" i="0" u="none" strike="noStrike" cap="none" normalizeH="0" baseline="0">
                          <a:ln>
                            <a:noFill/>
                          </a:ln>
                          <a:solidFill>
                            <a:schemeClr val="tx1"/>
                          </a:solidFill>
                          <a:effectLst/>
                          <a:latin typeface="ＭＳ Ｐゴシック" pitchFamily="50" charset="-128"/>
                          <a:ea typeface="ＭＳ Ｐゴシック" pitchFamily="50" charset="-128"/>
                          <a:cs typeface="Times New Roman" pitchFamily="18" charset="0"/>
                        </a:rPr>
                        <a:t>正規分布</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a:t>
                      </a:r>
                      <a:r>
                        <a:rPr kumimoji="1" lang="en-GB" altLang="ja-JP" sz="1600" b="0" i="1"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k</a:t>
                      </a:r>
                      <a:r>
                        <a:rPr kumimoji="1" lang="en-GB" altLang="ja-JP" sz="1600" b="0" i="0" u="none" strike="noStrike" cap="none" normalizeH="0" baseline="0">
                          <a:ln>
                            <a:noFill/>
                          </a:ln>
                          <a:solidFill>
                            <a:schemeClr val="tx1"/>
                          </a:solidFill>
                          <a:effectLst/>
                          <a:latin typeface="Times New Roman" pitchFamily="18" charset="0"/>
                          <a:ea typeface="ＭＳ Ｐゴシック" pitchFamily="50" charset="-128"/>
                          <a:cs typeface="Times New Roman" pitchFamily="18" charset="0"/>
                        </a:rPr>
                        <a:t>=2)</a:t>
                      </a: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CCCCCC"/>
                    </a:solidFill>
                  </a:tcPr>
                </a:tc>
                <a:tc>
                  <a:txBody>
                    <a:bodyPr/>
                    <a:lstStyle>
                      <a:lvl1pPr>
                        <a:spcBef>
                          <a:spcPct val="20000"/>
                        </a:spcBef>
                        <a:defRPr kumimoji="1" sz="2800">
                          <a:solidFill>
                            <a:schemeClr val="tx1"/>
                          </a:solidFill>
                          <a:latin typeface="Arial" charset="0"/>
                          <a:ea typeface="ＭＳ Ｐゴシック" pitchFamily="50" charset="-128"/>
                        </a:defRPr>
                      </a:lvl1pPr>
                      <a:lvl2pPr marL="742950" indent="-285750">
                        <a:spcBef>
                          <a:spcPct val="20000"/>
                        </a:spcBef>
                        <a:defRPr kumimoji="1" sz="2400">
                          <a:solidFill>
                            <a:schemeClr val="tx1"/>
                          </a:solidFill>
                          <a:latin typeface="Arial" charset="0"/>
                          <a:ea typeface="ＭＳ Ｐゴシック" pitchFamily="50" charset="-128"/>
                        </a:defRPr>
                      </a:lvl2pPr>
                      <a:lvl3pPr marL="1143000" indent="-228600">
                        <a:spcBef>
                          <a:spcPct val="20000"/>
                        </a:spcBef>
                        <a:defRPr kumimoji="1" sz="2000">
                          <a:solidFill>
                            <a:schemeClr val="tx1"/>
                          </a:solidFill>
                          <a:latin typeface="Arial" charset="0"/>
                          <a:ea typeface="ＭＳ Ｐゴシック" pitchFamily="50" charset="-128"/>
                        </a:defRPr>
                      </a:lvl3pPr>
                      <a:lvl4pPr marL="1600200" indent="-228600">
                        <a:spcBef>
                          <a:spcPct val="20000"/>
                        </a:spcBef>
                        <a:defRPr kumimoji="1">
                          <a:solidFill>
                            <a:schemeClr val="tx1"/>
                          </a:solidFill>
                          <a:latin typeface="Arial" charset="0"/>
                          <a:ea typeface="ＭＳ Ｐゴシック" pitchFamily="50" charset="-128"/>
                        </a:defRPr>
                      </a:lvl4pPr>
                      <a:lvl5pPr marL="2057400" indent="-228600">
                        <a:spcBef>
                          <a:spcPct val="20000"/>
                        </a:spcBef>
                        <a:defRPr kumimoji="1">
                          <a:solidFill>
                            <a:schemeClr val="tx1"/>
                          </a:solidFill>
                          <a:latin typeface="Arial" charset="0"/>
                          <a:ea typeface="ＭＳ Ｐゴシック" pitchFamily="50" charset="-128"/>
                        </a:defRPr>
                      </a:lvl5pPr>
                      <a:lvl6pPr marL="2514600" indent="-228600" eaLnBrk="0" fontAlgn="base" hangingPunct="0">
                        <a:spcBef>
                          <a:spcPct val="2000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2000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2000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20000"/>
                        </a:spcBef>
                        <a:spcAft>
                          <a:spcPct val="0"/>
                        </a:spcAft>
                        <a:defRPr kumimoji="1">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1" lang="ja-JP" altLang="ja-JP" sz="1600" b="0" i="0" u="none" strike="noStrike" cap="none" normalizeH="0" baseline="0">
                        <a:ln>
                          <a:noFill/>
                        </a:ln>
                        <a:solidFill>
                          <a:schemeClr val="tx1"/>
                        </a:solidFill>
                        <a:effectLst/>
                        <a:latin typeface="ＭＳ Ｐゴシック" pitchFamily="50" charset="-128"/>
                        <a:ea typeface="ＭＳ Ｐゴシック" pitchFamily="50" charset="-128"/>
                      </a:endParaRPr>
                    </a:p>
                  </a:txBody>
                  <a:tcPr marL="91447" marR="91447" marT="45716" marB="45716"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cxnSp>
        <p:nvCxnSpPr>
          <p:cNvPr id="8261" name="AutoShape 78">
            <a:extLst>
              <a:ext uri="{FF2B5EF4-FFF2-40B4-BE49-F238E27FC236}">
                <a16:creationId xmlns:a16="http://schemas.microsoft.com/office/drawing/2014/main" id="{DB5A2E6D-BCD9-4543-B7FE-7EDECBDD5290}"/>
              </a:ext>
            </a:extLst>
          </p:cNvPr>
          <p:cNvCxnSpPr>
            <a:cxnSpLocks noChangeShapeType="1"/>
          </p:cNvCxnSpPr>
          <p:nvPr/>
        </p:nvCxnSpPr>
        <p:spPr bwMode="auto">
          <a:xfrm rot="16200000" flipH="1">
            <a:off x="1615281" y="4552157"/>
            <a:ext cx="2119313" cy="1473200"/>
          </a:xfrm>
          <a:prstGeom prst="curvedConnector3">
            <a:avLst>
              <a:gd name="adj1" fmla="val 59926"/>
            </a:avLst>
          </a:prstGeom>
          <a:noFill/>
          <a:ln w="38100">
            <a:solidFill>
              <a:schemeClr val="tx1"/>
            </a:solidFill>
            <a:round/>
            <a:headEnd/>
            <a:tailEnd/>
          </a:ln>
          <a:extLst>
            <a:ext uri="{909E8E84-426E-40DD-AFC4-6F175D3DCCD1}">
              <a14:hiddenFill xmlns:a14="http://schemas.microsoft.com/office/drawing/2010/main">
                <a:noFill/>
              </a14:hiddenFill>
            </a:ext>
          </a:extLst>
        </p:spPr>
      </p:cxnSp>
      <p:sp>
        <p:nvSpPr>
          <p:cNvPr id="8262" name="Oval 76">
            <a:extLst>
              <a:ext uri="{FF2B5EF4-FFF2-40B4-BE49-F238E27FC236}">
                <a16:creationId xmlns:a16="http://schemas.microsoft.com/office/drawing/2014/main" id="{89606C1D-0E84-4779-968F-94FD661E20DC}"/>
              </a:ext>
            </a:extLst>
          </p:cNvPr>
          <p:cNvSpPr>
            <a:spLocks noChangeArrowheads="1"/>
          </p:cNvSpPr>
          <p:nvPr/>
        </p:nvSpPr>
        <p:spPr bwMode="auto">
          <a:xfrm>
            <a:off x="279400" y="1628775"/>
            <a:ext cx="1943100" cy="3024188"/>
          </a:xfrm>
          <a:prstGeom prst="ellipse">
            <a:avLst/>
          </a:prstGeom>
          <a:noFill/>
          <a:ln w="38100">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DA7CDAA3-ADCD-4027-9F86-4EC1BA234DA1}"/>
              </a:ext>
            </a:extLst>
          </p:cNvPr>
          <p:cNvSpPr>
            <a:spLocks noGrp="1" noChangeArrowheads="1"/>
          </p:cNvSpPr>
          <p:nvPr>
            <p:ph type="title"/>
          </p:nvPr>
        </p:nvSpPr>
        <p:spPr/>
        <p:txBody>
          <a:bodyPr/>
          <a:lstStyle/>
          <a:p>
            <a:pPr eaLnBrk="1" hangingPunct="1"/>
            <a:r>
              <a:rPr lang="ja-JP" altLang="en-US">
                <a:solidFill>
                  <a:schemeClr val="tx1"/>
                </a:solidFill>
              </a:rPr>
              <a:t>不確かさ評価の分類</a:t>
            </a:r>
          </a:p>
        </p:txBody>
      </p:sp>
      <p:sp>
        <p:nvSpPr>
          <p:cNvPr id="9219" name="Rectangle 4">
            <a:extLst>
              <a:ext uri="{FF2B5EF4-FFF2-40B4-BE49-F238E27FC236}">
                <a16:creationId xmlns:a16="http://schemas.microsoft.com/office/drawing/2014/main" id="{FBA64732-EA47-4B46-9413-63F38D34501C}"/>
              </a:ext>
            </a:extLst>
          </p:cNvPr>
          <p:cNvSpPr>
            <a:spLocks noChangeArrowheads="1"/>
          </p:cNvSpPr>
          <p:nvPr/>
        </p:nvSpPr>
        <p:spPr bwMode="auto">
          <a:xfrm>
            <a:off x="179388" y="3284538"/>
            <a:ext cx="8856662" cy="936625"/>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6600"/>
                </a:solidFill>
                <a:latin typeface="Tahoma" panose="020B0604030504040204" pitchFamily="34" charset="0"/>
              </a:rPr>
              <a:t>タイプ</a:t>
            </a:r>
            <a:r>
              <a:rPr lang="en-US" altLang="ja-JP" sz="2800" b="1">
                <a:solidFill>
                  <a:srgbClr val="FF6600"/>
                </a:solidFill>
                <a:latin typeface="Tahoma" panose="020B0604030504040204" pitchFamily="34" charset="0"/>
              </a:rPr>
              <a:t>A</a:t>
            </a:r>
            <a:r>
              <a:rPr lang="ja-JP" altLang="en-US" sz="2800" b="1">
                <a:solidFill>
                  <a:srgbClr val="FF6600"/>
                </a:solidFill>
                <a:latin typeface="Tahoma" panose="020B0604030504040204" pitchFamily="34" charset="0"/>
              </a:rPr>
              <a:t>の評価</a:t>
            </a:r>
            <a:r>
              <a:rPr lang="ja-JP" altLang="en-US" sz="2800">
                <a:solidFill>
                  <a:schemeClr val="bg2"/>
                </a:solidFill>
                <a:latin typeface="Tahoma" panose="020B0604030504040204" pitchFamily="34" charset="0"/>
              </a:rPr>
              <a:t>・・・実験からデータを得てばらつきを求める．</a:t>
            </a:r>
          </a:p>
          <a:p>
            <a:pPr eaLnBrk="1" hangingPunct="1">
              <a:spcBef>
                <a:spcPct val="0"/>
              </a:spcBef>
              <a:buFontTx/>
              <a:buNone/>
            </a:pPr>
            <a:r>
              <a:rPr lang="ja-JP" altLang="en-US" sz="2800" b="1">
                <a:solidFill>
                  <a:srgbClr val="FF6600"/>
                </a:solidFill>
                <a:latin typeface="Tahoma" panose="020B0604030504040204" pitchFamily="34" charset="0"/>
              </a:rPr>
              <a:t>タイプ</a:t>
            </a:r>
            <a:r>
              <a:rPr lang="en-US" altLang="ja-JP" sz="2800" b="1">
                <a:solidFill>
                  <a:srgbClr val="FF6600"/>
                </a:solidFill>
                <a:latin typeface="Tahoma" panose="020B0604030504040204" pitchFamily="34" charset="0"/>
              </a:rPr>
              <a:t>B</a:t>
            </a:r>
            <a:r>
              <a:rPr lang="ja-JP" altLang="en-US" sz="2800" b="1">
                <a:solidFill>
                  <a:srgbClr val="FF6600"/>
                </a:solidFill>
                <a:latin typeface="Tahoma" panose="020B0604030504040204" pitchFamily="34" charset="0"/>
              </a:rPr>
              <a:t>の評価</a:t>
            </a:r>
            <a:r>
              <a:rPr lang="ja-JP" altLang="en-US" sz="2800">
                <a:solidFill>
                  <a:schemeClr val="bg2"/>
                </a:solidFill>
                <a:latin typeface="Tahoma" panose="020B0604030504040204" pitchFamily="34" charset="0"/>
              </a:rPr>
              <a:t>・・・実験以外の方法で不確かさを評価する．</a:t>
            </a:r>
          </a:p>
        </p:txBody>
      </p:sp>
      <p:sp>
        <p:nvSpPr>
          <p:cNvPr id="9220" name="Text Box 6">
            <a:extLst>
              <a:ext uri="{FF2B5EF4-FFF2-40B4-BE49-F238E27FC236}">
                <a16:creationId xmlns:a16="http://schemas.microsoft.com/office/drawing/2014/main" id="{BA94D9C8-7DCE-4291-B514-013DA27AF49B}"/>
              </a:ext>
            </a:extLst>
          </p:cNvPr>
          <p:cNvSpPr txBox="1">
            <a:spLocks noChangeArrowheads="1"/>
          </p:cNvSpPr>
          <p:nvPr/>
        </p:nvSpPr>
        <p:spPr bwMode="auto">
          <a:xfrm>
            <a:off x="179388" y="1236663"/>
            <a:ext cx="8856662"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u="sng">
                <a:solidFill>
                  <a:srgbClr val="FFFF00"/>
                </a:solidFill>
              </a:rPr>
              <a:t>不確かさ評価とは・・・個々の要因によって起こる不確かさを求め，それを合成することで全体の不確かさを求める．</a:t>
            </a:r>
          </a:p>
        </p:txBody>
      </p:sp>
      <p:sp>
        <p:nvSpPr>
          <p:cNvPr id="9221" name="AutoShape 7">
            <a:extLst>
              <a:ext uri="{FF2B5EF4-FFF2-40B4-BE49-F238E27FC236}">
                <a16:creationId xmlns:a16="http://schemas.microsoft.com/office/drawing/2014/main" id="{FC70FE58-43F2-4469-AEE3-A968F8D957D9}"/>
              </a:ext>
            </a:extLst>
          </p:cNvPr>
          <p:cNvSpPr>
            <a:spLocks noChangeArrowheads="1"/>
          </p:cNvSpPr>
          <p:nvPr/>
        </p:nvSpPr>
        <p:spPr bwMode="auto">
          <a:xfrm>
            <a:off x="4356100" y="2257425"/>
            <a:ext cx="431800" cy="954088"/>
          </a:xfrm>
          <a:prstGeom prst="downArrow">
            <a:avLst>
              <a:gd name="adj1" fmla="val 50000"/>
              <a:gd name="adj2" fmla="val 54134"/>
            </a:avLst>
          </a:prstGeom>
          <a:solidFill>
            <a:schemeClr val="accent1"/>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9222" name="Text Box 13">
            <a:extLst>
              <a:ext uri="{FF2B5EF4-FFF2-40B4-BE49-F238E27FC236}">
                <a16:creationId xmlns:a16="http://schemas.microsoft.com/office/drawing/2014/main" id="{C305D584-5FE9-412B-8579-B17CE9C00643}"/>
              </a:ext>
            </a:extLst>
          </p:cNvPr>
          <p:cNvSpPr txBox="1">
            <a:spLocks noChangeArrowheads="1"/>
          </p:cNvSpPr>
          <p:nvPr/>
        </p:nvSpPr>
        <p:spPr bwMode="auto">
          <a:xfrm>
            <a:off x="0" y="4941888"/>
            <a:ext cx="9144000" cy="1373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注意：タイプ</a:t>
            </a:r>
            <a:r>
              <a:rPr lang="en-US" altLang="ja-JP" sz="2800">
                <a:latin typeface="Tahoma" panose="020B0604030504040204" pitchFamily="34" charset="0"/>
              </a:rPr>
              <a:t>A</a:t>
            </a:r>
            <a:r>
              <a:rPr lang="ja-JP" altLang="en-US" sz="2800">
                <a:latin typeface="Tahoma" panose="020B0604030504040204" pitchFamily="34" charset="0"/>
              </a:rPr>
              <a:t>，タイプ</a:t>
            </a:r>
            <a:r>
              <a:rPr lang="en-US" altLang="ja-JP" sz="2800">
                <a:latin typeface="Tahoma" panose="020B0604030504040204" pitchFamily="34" charset="0"/>
              </a:rPr>
              <a:t>B</a:t>
            </a:r>
            <a:r>
              <a:rPr lang="ja-JP" altLang="en-US" sz="2800">
                <a:latin typeface="Tahoma" panose="020B0604030504040204" pitchFamily="34" charset="0"/>
              </a:rPr>
              <a:t>はあくまでも実験データから不確かさを求めるか否かということを表す</a:t>
            </a:r>
            <a:r>
              <a:rPr lang="en-US" altLang="ja-JP" sz="2800">
                <a:latin typeface="Tahoma" panose="020B0604030504040204" pitchFamily="34" charset="0"/>
              </a:rPr>
              <a:t>.</a:t>
            </a:r>
            <a:r>
              <a:rPr lang="ja-JP" altLang="en-US" sz="2800">
                <a:latin typeface="Tahoma" panose="020B0604030504040204" pitchFamily="34" charset="0"/>
              </a:rPr>
              <a:t>ある要因がタイプ</a:t>
            </a:r>
            <a:r>
              <a:rPr lang="en-US" altLang="ja-JP" sz="2800">
                <a:latin typeface="Tahoma" panose="020B0604030504040204" pitchFamily="34" charset="0"/>
              </a:rPr>
              <a:t>A</a:t>
            </a:r>
            <a:r>
              <a:rPr lang="ja-JP" altLang="en-US" sz="2800">
                <a:latin typeface="Tahoma" panose="020B0604030504040204" pitchFamily="34" charset="0"/>
              </a:rPr>
              <a:t>かタイプ</a:t>
            </a:r>
            <a:r>
              <a:rPr lang="en-US" altLang="ja-JP" sz="2800">
                <a:latin typeface="Tahoma" panose="020B0604030504040204" pitchFamily="34" charset="0"/>
              </a:rPr>
              <a:t>B</a:t>
            </a:r>
            <a:r>
              <a:rPr lang="ja-JP" altLang="en-US" sz="2800">
                <a:latin typeface="Tahoma" panose="020B0604030504040204" pitchFamily="34" charset="0"/>
              </a:rPr>
              <a:t>か重要ではない．</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6F47BAB9-9A99-4128-951A-AE404D762EF1}"/>
              </a:ext>
            </a:extLst>
          </p:cNvPr>
          <p:cNvSpPr>
            <a:spLocks noChangeArrowheads="1"/>
          </p:cNvSpPr>
          <p:nvPr/>
        </p:nvSpPr>
        <p:spPr bwMode="auto">
          <a:xfrm>
            <a:off x="630238" y="4805363"/>
            <a:ext cx="7848600" cy="1152525"/>
          </a:xfrm>
          <a:prstGeom prst="rect">
            <a:avLst/>
          </a:prstGeom>
          <a:solidFill>
            <a:srgbClr val="FFFFCC"/>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3" name="Rectangle 3">
            <a:extLst>
              <a:ext uri="{FF2B5EF4-FFF2-40B4-BE49-F238E27FC236}">
                <a16:creationId xmlns:a16="http://schemas.microsoft.com/office/drawing/2014/main" id="{2AB0DB7A-2AC4-4234-AD63-405010BA5C34}"/>
              </a:ext>
            </a:extLst>
          </p:cNvPr>
          <p:cNvSpPr>
            <a:spLocks noGrp="1" noChangeArrowheads="1"/>
          </p:cNvSpPr>
          <p:nvPr>
            <p:ph type="title"/>
          </p:nvPr>
        </p:nvSpPr>
        <p:spPr/>
        <p:txBody>
          <a:bodyPr/>
          <a:lstStyle/>
          <a:p>
            <a:pPr eaLnBrk="1" hangingPunct="1"/>
            <a:r>
              <a:rPr lang="en-US" altLang="ja-JP"/>
              <a:t>GUM</a:t>
            </a:r>
            <a:r>
              <a:rPr lang="ja-JP" altLang="en-US"/>
              <a:t>での説明</a:t>
            </a:r>
          </a:p>
        </p:txBody>
      </p:sp>
      <p:sp>
        <p:nvSpPr>
          <p:cNvPr id="10244" name="Text Box 4">
            <a:extLst>
              <a:ext uri="{FF2B5EF4-FFF2-40B4-BE49-F238E27FC236}">
                <a16:creationId xmlns:a16="http://schemas.microsoft.com/office/drawing/2014/main" id="{57545E69-6D4E-4D30-BF6F-3932745074B8}"/>
              </a:ext>
            </a:extLst>
          </p:cNvPr>
          <p:cNvSpPr txBox="1">
            <a:spLocks noChangeArrowheads="1"/>
          </p:cNvSpPr>
          <p:nvPr/>
        </p:nvSpPr>
        <p:spPr bwMode="auto">
          <a:xfrm>
            <a:off x="447675" y="1258888"/>
            <a:ext cx="8301038" cy="20621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a:t>3.3.4</a:t>
            </a:r>
          </a:p>
          <a:p>
            <a:pPr eaLnBrk="1" hangingPunct="1">
              <a:spcBef>
                <a:spcPct val="0"/>
              </a:spcBef>
              <a:buFontTx/>
              <a:buNone/>
            </a:pPr>
            <a:r>
              <a:rPr lang="ja-JP" altLang="en-US"/>
              <a:t>タイプ</a:t>
            </a:r>
            <a:r>
              <a:rPr lang="en-US" altLang="ja-JP"/>
              <a:t>A</a:t>
            </a:r>
            <a:r>
              <a:rPr lang="ja-JP" altLang="en-US"/>
              <a:t>及びタイプ</a:t>
            </a:r>
            <a:r>
              <a:rPr lang="en-US" altLang="ja-JP"/>
              <a:t>B</a:t>
            </a:r>
            <a:r>
              <a:rPr lang="ja-JP" altLang="en-US"/>
              <a:t>の分類の目的は，不確かさの成分を評価する二つの異なる方法を明示することであり，また</a:t>
            </a:r>
            <a:r>
              <a:rPr lang="ja-JP" altLang="en-US">
                <a:solidFill>
                  <a:srgbClr val="FFFF00"/>
                </a:solidFill>
              </a:rPr>
              <a:t>議論の便宜だけのため</a:t>
            </a:r>
            <a:r>
              <a:rPr lang="ja-JP" altLang="en-US"/>
              <a:t>である．</a:t>
            </a:r>
          </a:p>
        </p:txBody>
      </p:sp>
      <p:sp>
        <p:nvSpPr>
          <p:cNvPr id="10245" name="AutoShape 5">
            <a:extLst>
              <a:ext uri="{FF2B5EF4-FFF2-40B4-BE49-F238E27FC236}">
                <a16:creationId xmlns:a16="http://schemas.microsoft.com/office/drawing/2014/main" id="{297EBDE4-530A-4877-B1D2-4FC9D84004C9}"/>
              </a:ext>
            </a:extLst>
          </p:cNvPr>
          <p:cNvSpPr>
            <a:spLocks noChangeArrowheads="1"/>
          </p:cNvSpPr>
          <p:nvPr/>
        </p:nvSpPr>
        <p:spPr bwMode="auto">
          <a:xfrm>
            <a:off x="4211638" y="3500438"/>
            <a:ext cx="503237" cy="1150937"/>
          </a:xfrm>
          <a:prstGeom prst="downArrow">
            <a:avLst>
              <a:gd name="adj1" fmla="val 50000"/>
              <a:gd name="adj2" fmla="val 57177"/>
            </a:avLst>
          </a:prstGeom>
          <a:solidFill>
            <a:schemeClr val="accent1"/>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6" name="Text Box 6">
            <a:extLst>
              <a:ext uri="{FF2B5EF4-FFF2-40B4-BE49-F238E27FC236}">
                <a16:creationId xmlns:a16="http://schemas.microsoft.com/office/drawing/2014/main" id="{463124C2-F2CA-4369-9A58-F834E4E8FA4C}"/>
              </a:ext>
            </a:extLst>
          </p:cNvPr>
          <p:cNvSpPr txBox="1">
            <a:spLocks noChangeArrowheads="1"/>
          </p:cNvSpPr>
          <p:nvPr/>
        </p:nvSpPr>
        <p:spPr bwMode="auto">
          <a:xfrm>
            <a:off x="611188" y="4797425"/>
            <a:ext cx="808355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dirty="0">
                <a:solidFill>
                  <a:srgbClr val="FF0000"/>
                </a:solidFill>
              </a:rPr>
              <a:t>タイプ</a:t>
            </a:r>
            <a:r>
              <a:rPr lang="en-US" altLang="ja-JP" dirty="0">
                <a:solidFill>
                  <a:srgbClr val="FF0000"/>
                </a:solidFill>
              </a:rPr>
              <a:t>A</a:t>
            </a:r>
            <a:r>
              <a:rPr lang="ja-JP" altLang="en-US" dirty="0">
                <a:solidFill>
                  <a:srgbClr val="FF0000"/>
                </a:solidFill>
              </a:rPr>
              <a:t>とタイプ</a:t>
            </a:r>
            <a:r>
              <a:rPr lang="en-US" altLang="ja-JP" dirty="0">
                <a:solidFill>
                  <a:srgbClr val="FF0000"/>
                </a:solidFill>
              </a:rPr>
              <a:t>B</a:t>
            </a:r>
            <a:r>
              <a:rPr lang="ja-JP" altLang="en-US" dirty="0">
                <a:solidFill>
                  <a:srgbClr val="FF0000"/>
                </a:solidFill>
              </a:rPr>
              <a:t>には成分の性質に差があるわけではない．</a:t>
            </a:r>
          </a:p>
        </p:txBody>
      </p:sp>
    </p:spTree>
  </p:cSld>
  <p:clrMapOvr>
    <a:masterClrMapping/>
  </p:clrMapOvr>
</p:sld>
</file>

<file path=ppt/theme/theme1.xml><?xml version="1.0" encoding="utf-8"?>
<a:theme xmlns:a="http://schemas.openxmlformats.org/drawingml/2006/main" name="標準デザイン">
  <a:themeElements>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1283</Words>
  <Application>Microsoft Office PowerPoint</Application>
  <PresentationFormat>画面に合わせる (4:3)</PresentationFormat>
  <Paragraphs>228</Paragraphs>
  <Slides>17</Slides>
  <Notes>17</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17</vt:i4>
      </vt:variant>
    </vt:vector>
  </HeadingPairs>
  <TitlesOfParts>
    <vt:vector size="22" baseType="lpstr">
      <vt:lpstr>ＭＳ Ｐゴシック</vt:lpstr>
      <vt:lpstr>Arial</vt:lpstr>
      <vt:lpstr>Tahoma</vt:lpstr>
      <vt:lpstr>Times New Roman</vt:lpstr>
      <vt:lpstr>標準デザイン</vt:lpstr>
      <vt:lpstr>不確かさ評価の概要</vt:lpstr>
      <vt:lpstr>誤差と不確かさの違い</vt:lpstr>
      <vt:lpstr>誤差と不確かさの違い（2）</vt:lpstr>
      <vt:lpstr>不確かさ評価の流れ</vt:lpstr>
      <vt:lpstr>本セミナーの目標</vt:lpstr>
      <vt:lpstr>不確かさ要因</vt:lpstr>
      <vt:lpstr>不確かさ要因</vt:lpstr>
      <vt:lpstr>不確かさ評価の分類</vt:lpstr>
      <vt:lpstr>GUMでの説明</vt:lpstr>
      <vt:lpstr>タイプAの不確かさ評価</vt:lpstr>
      <vt:lpstr>タイプBの不確かさ評価（1）</vt:lpstr>
      <vt:lpstr>タイプBの不確かさ評価（2）</vt:lpstr>
      <vt:lpstr>不確かさの大きさの算出</vt:lpstr>
      <vt:lpstr>不確かさの合成</vt:lpstr>
      <vt:lpstr>最終的な不確かさの算出</vt:lpstr>
      <vt:lpstr>例　ビールジョッキの体積</vt:lpstr>
      <vt:lpstr>不確かさ要因</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2015-04-22T04:03:02Z</dcterms:created>
  <dcterms:modified xsi:type="dcterms:W3CDTF">2020-09-03T04:51:32Z</dcterms:modified>
</cp:coreProperties>
</file>