
<file path=[Content_Types].xml><?xml version="1.0" encoding="utf-8"?>
<Types xmlns="http://schemas.openxmlformats.org/package/2006/content-types">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ppt/notesSlides/notesSlide4.xml" ContentType="application/vnd.openxmlformats-officedocument.presentationml.notesSlide+xml"/>
  <Override PartName="/ppt/notesSlides/notesSlide5.xml" ContentType="application/vnd.openxmlformats-officedocument.presentationml.notesSlide+xml"/>
  <Override PartName="/ppt/notesSlides/notesSlide6.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Override PartName="/docProps/custom.xml" ContentType="application/vnd.openxmlformats-officedocument.custom-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 Id="rId4" Type="http://schemas.openxmlformats.org/officeDocument/2006/relationships/custom-properties" Target="docProps/custom.xml"/></Relationships>
</file>

<file path=ppt/presentation.xml><?xml version="1.0" encoding="utf-8"?>
<p:presentation xmlns:a="http://schemas.openxmlformats.org/drawingml/2006/main" xmlns:r="http://schemas.openxmlformats.org/officeDocument/2006/relationships" xmlns:p="http://schemas.openxmlformats.org/presentationml/2006/main" removePersonalInfoOnSave="1" saveSubsetFonts="1">
  <p:sldMasterIdLst>
    <p:sldMasterId id="2147483651" r:id="rId1"/>
  </p:sldMasterIdLst>
  <p:notesMasterIdLst>
    <p:notesMasterId r:id="rId8"/>
  </p:notesMasterIdLst>
  <p:handoutMasterIdLst>
    <p:handoutMasterId r:id="rId9"/>
  </p:handoutMasterIdLst>
  <p:sldIdLst>
    <p:sldId id="256" r:id="rId2"/>
    <p:sldId id="263" r:id="rId3"/>
    <p:sldId id="258" r:id="rId4"/>
    <p:sldId id="260" r:id="rId5"/>
    <p:sldId id="261" r:id="rId6"/>
    <p:sldId id="262" r:id="rId7"/>
  </p:sldIdLst>
  <p:sldSz cx="9144000" cy="6858000" type="screen4x3"/>
  <p:notesSz cx="7099300" cy="10234613"/>
  <p:defaultTextStyle>
    <a:defPPr>
      <a:defRPr lang="ja-JP"/>
    </a:defPPr>
    <a:lvl1pPr algn="l" rtl="0" eaLnBrk="0" fontAlgn="base" hangingPunct="0">
      <a:spcBef>
        <a:spcPct val="0"/>
      </a:spcBef>
      <a:spcAft>
        <a:spcPct val="0"/>
      </a:spcAft>
      <a:defRPr kumimoji="1" kern="1200">
        <a:solidFill>
          <a:schemeClr val="tx1"/>
        </a:solidFill>
        <a:latin typeface="Arial" panose="020B0604020202020204" pitchFamily="34" charset="0"/>
        <a:ea typeface="ＭＳ Ｐゴシック" panose="020B0600070205080204" pitchFamily="50" charset="-128"/>
        <a:cs typeface="+mn-cs"/>
      </a:defRPr>
    </a:lvl1pPr>
    <a:lvl2pPr marL="457200" algn="l" rtl="0" eaLnBrk="0" fontAlgn="base" hangingPunct="0">
      <a:spcBef>
        <a:spcPct val="0"/>
      </a:spcBef>
      <a:spcAft>
        <a:spcPct val="0"/>
      </a:spcAft>
      <a:defRPr kumimoji="1" kern="1200">
        <a:solidFill>
          <a:schemeClr val="tx1"/>
        </a:solidFill>
        <a:latin typeface="Arial" panose="020B0604020202020204" pitchFamily="34" charset="0"/>
        <a:ea typeface="ＭＳ Ｐゴシック" panose="020B0600070205080204" pitchFamily="50" charset="-128"/>
        <a:cs typeface="+mn-cs"/>
      </a:defRPr>
    </a:lvl2pPr>
    <a:lvl3pPr marL="914400" algn="l" rtl="0" eaLnBrk="0" fontAlgn="base" hangingPunct="0">
      <a:spcBef>
        <a:spcPct val="0"/>
      </a:spcBef>
      <a:spcAft>
        <a:spcPct val="0"/>
      </a:spcAft>
      <a:defRPr kumimoji="1" kern="1200">
        <a:solidFill>
          <a:schemeClr val="tx1"/>
        </a:solidFill>
        <a:latin typeface="Arial" panose="020B0604020202020204" pitchFamily="34" charset="0"/>
        <a:ea typeface="ＭＳ Ｐゴシック" panose="020B0600070205080204" pitchFamily="50" charset="-128"/>
        <a:cs typeface="+mn-cs"/>
      </a:defRPr>
    </a:lvl3pPr>
    <a:lvl4pPr marL="1371600" algn="l" rtl="0" eaLnBrk="0" fontAlgn="base" hangingPunct="0">
      <a:spcBef>
        <a:spcPct val="0"/>
      </a:spcBef>
      <a:spcAft>
        <a:spcPct val="0"/>
      </a:spcAft>
      <a:defRPr kumimoji="1" kern="1200">
        <a:solidFill>
          <a:schemeClr val="tx1"/>
        </a:solidFill>
        <a:latin typeface="Arial" panose="020B0604020202020204" pitchFamily="34" charset="0"/>
        <a:ea typeface="ＭＳ Ｐゴシック" panose="020B0600070205080204" pitchFamily="50" charset="-128"/>
        <a:cs typeface="+mn-cs"/>
      </a:defRPr>
    </a:lvl4pPr>
    <a:lvl5pPr marL="1828800" algn="l" rtl="0" eaLnBrk="0" fontAlgn="base" hangingPunct="0">
      <a:spcBef>
        <a:spcPct val="0"/>
      </a:spcBef>
      <a:spcAft>
        <a:spcPct val="0"/>
      </a:spcAft>
      <a:defRPr kumimoji="1" kern="1200">
        <a:solidFill>
          <a:schemeClr val="tx1"/>
        </a:solidFill>
        <a:latin typeface="Arial" panose="020B0604020202020204" pitchFamily="34" charset="0"/>
        <a:ea typeface="ＭＳ Ｐゴシック" panose="020B0600070205080204" pitchFamily="50" charset="-128"/>
        <a:cs typeface="+mn-cs"/>
      </a:defRPr>
    </a:lvl5pPr>
    <a:lvl6pPr marL="2286000" algn="l" defTabSz="914400" rtl="0" eaLnBrk="1" latinLnBrk="0" hangingPunct="1">
      <a:defRPr kumimoji="1" kern="1200">
        <a:solidFill>
          <a:schemeClr val="tx1"/>
        </a:solidFill>
        <a:latin typeface="Arial" panose="020B0604020202020204" pitchFamily="34" charset="0"/>
        <a:ea typeface="ＭＳ Ｐゴシック" panose="020B0600070205080204" pitchFamily="50" charset="-128"/>
        <a:cs typeface="+mn-cs"/>
      </a:defRPr>
    </a:lvl6pPr>
    <a:lvl7pPr marL="2743200" algn="l" defTabSz="914400" rtl="0" eaLnBrk="1" latinLnBrk="0" hangingPunct="1">
      <a:defRPr kumimoji="1" kern="1200">
        <a:solidFill>
          <a:schemeClr val="tx1"/>
        </a:solidFill>
        <a:latin typeface="Arial" panose="020B0604020202020204" pitchFamily="34" charset="0"/>
        <a:ea typeface="ＭＳ Ｐゴシック" panose="020B0600070205080204" pitchFamily="50" charset="-128"/>
        <a:cs typeface="+mn-cs"/>
      </a:defRPr>
    </a:lvl7pPr>
    <a:lvl8pPr marL="3200400" algn="l" defTabSz="914400" rtl="0" eaLnBrk="1" latinLnBrk="0" hangingPunct="1">
      <a:defRPr kumimoji="1" kern="1200">
        <a:solidFill>
          <a:schemeClr val="tx1"/>
        </a:solidFill>
        <a:latin typeface="Arial" panose="020B0604020202020204" pitchFamily="34" charset="0"/>
        <a:ea typeface="ＭＳ Ｐゴシック" panose="020B0600070205080204" pitchFamily="50" charset="-128"/>
        <a:cs typeface="+mn-cs"/>
      </a:defRPr>
    </a:lvl8pPr>
    <a:lvl9pPr marL="3657600" algn="l" defTabSz="914400" rtl="0" eaLnBrk="1" latinLnBrk="0" hangingPunct="1">
      <a:defRPr kumimoji="1" kern="1200">
        <a:solidFill>
          <a:schemeClr val="tx1"/>
        </a:solidFill>
        <a:latin typeface="Arial" panose="020B0604020202020204" pitchFamily="34" charset="0"/>
        <a:ea typeface="ＭＳ Ｐゴシック" panose="020B0600070205080204" pitchFamily="50" charset="-128"/>
        <a:cs typeface="+mn-cs"/>
      </a:defRPr>
    </a:lvl9pPr>
  </p:defaultTextStyle>
  <p:extLst>
    <p:ext uri="{EFAFB233-063F-42B5-8137-9DF3F51BA10A}">
      <p15:sldGuideLst xmlns:p15="http://schemas.microsoft.com/office/powerpoint/2012/main">
        <p15:guide id="1" orient="horz" pos="2160">
          <p15:clr>
            <a:srgbClr val="A4A3A4"/>
          </p15:clr>
        </p15:guide>
        <p15:guide id="2" pos="2880">
          <p15:clr>
            <a:srgbClr val="A4A3A4"/>
          </p15:clr>
        </p15:guide>
      </p15:sldGuideLst>
    </p:ext>
    <p:ext uri="{2D200454-40CA-4A62-9FC3-DE9A4176ACB9}">
      <p15:notesGuideLst xmlns:p15="http://schemas.microsoft.com/office/powerpoint/2012/main">
        <p15:guide id="1" orient="horz" pos="3223">
          <p15:clr>
            <a:srgbClr val="A4A3A4"/>
          </p15:clr>
        </p15:guide>
        <p15:guide id="2" pos="2236">
          <p15:clr>
            <a:srgbClr val="A4A3A4"/>
          </p15:clr>
        </p15:guide>
      </p15:notes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clrMru>
    <a:srgbClr val="FFFFCC"/>
    <a:srgbClr val="FFFF00"/>
    <a:srgbClr val="FF0000"/>
    <a:srgbClr val="66FF66"/>
  </p:clrMru>
  <p:extLst>
    <p:ext uri="{E76CE94A-603C-4142-B9EB-6D1370010A27}">
      <p14:discardImageEditData xmlns:p14="http://schemas.microsoft.com/office/powerpoint/2010/main" val="0"/>
    </p:ext>
    <p:ext uri="{D31A062A-798A-4329-ABDD-BBA856620510}">
      <p14:defaultImageDpi xmlns:p14="http://schemas.microsoft.com/office/powerpoint/2010/main" val="32767"/>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p:restoredLeft sz="15620"/>
    <p:restoredTop sz="94660"/>
  </p:normalViewPr>
  <p:slideViewPr>
    <p:cSldViewPr>
      <p:cViewPr varScale="1">
        <p:scale>
          <a:sx n="63" d="100"/>
          <a:sy n="63" d="100"/>
        </p:scale>
        <p:origin x="77" y="451"/>
      </p:cViewPr>
      <p:guideLst>
        <p:guide orient="horz" pos="2160"/>
        <p:guide pos="2880"/>
      </p:guideLst>
    </p:cSldViewPr>
  </p:slideViewPr>
  <p:outlineViewPr>
    <p:cViewPr>
      <p:scale>
        <a:sx n="33" d="100"/>
        <a:sy n="33" d="100"/>
      </p:scale>
      <p:origin x="0" y="0"/>
    </p:cViewPr>
  </p:outlineViewPr>
  <p:notesTextViewPr>
    <p:cViewPr>
      <p:scale>
        <a:sx n="100" d="100"/>
        <a:sy n="100" d="100"/>
      </p:scale>
      <p:origin x="0" y="0"/>
    </p:cViewPr>
  </p:notesTextViewPr>
  <p:sorterViewPr>
    <p:cViewPr>
      <p:scale>
        <a:sx n="66" d="100"/>
        <a:sy n="66" d="100"/>
      </p:scale>
      <p:origin x="0" y="0"/>
    </p:cViewPr>
  </p:sorterViewPr>
  <p:notesViewPr>
    <p:cSldViewPr>
      <p:cViewPr varScale="1">
        <p:scale>
          <a:sx n="71" d="100"/>
          <a:sy n="71" d="100"/>
        </p:scale>
        <p:origin x="-996" y="-108"/>
      </p:cViewPr>
      <p:guideLst>
        <p:guide orient="horz" pos="3223"/>
        <p:guide pos="2236"/>
      </p:guideLst>
    </p:cSldViewPr>
  </p:notes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notesMaster" Target="notesMasters/notesMaster1.xml"/><Relationship Id="rId13" Type="http://schemas.openxmlformats.org/officeDocument/2006/relationships/tableStyles" Target="tableStyles.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theme" Target="theme/theme1.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viewProps" Target="viewProps.xml"/><Relationship Id="rId5" Type="http://schemas.openxmlformats.org/officeDocument/2006/relationships/slide" Target="slides/slide4.xml"/><Relationship Id="rId10" Type="http://schemas.openxmlformats.org/officeDocument/2006/relationships/presProps" Target="presProps.xml"/><Relationship Id="rId4" Type="http://schemas.openxmlformats.org/officeDocument/2006/relationships/slide" Target="slides/slide3.xml"/><Relationship Id="rId9" Type="http://schemas.openxmlformats.org/officeDocument/2006/relationships/handoutMaster" Target="handoutMasters/handoutMaster1.xml"/></Relationships>
</file>

<file path=ppt/handoutMasters/_rels/handoutMaster1.xml.rels><?xml version="1.0" encoding="UTF-8" standalone="yes"?>
<Relationships xmlns="http://schemas.openxmlformats.org/package/2006/relationships"><Relationship Id="rId1" Type="http://schemas.openxmlformats.org/officeDocument/2006/relationships/theme" Target="../theme/theme3.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12290" name="Rectangle 2">
            <a:extLst>
              <a:ext uri="{FF2B5EF4-FFF2-40B4-BE49-F238E27FC236}">
                <a16:creationId xmlns:a16="http://schemas.microsoft.com/office/drawing/2014/main" id="{35066F38-D9EC-4C17-A92F-DA378AD219BD}"/>
              </a:ext>
            </a:extLst>
          </p:cNvPr>
          <p:cNvSpPr>
            <a:spLocks noGrp="1" noChangeArrowheads="1"/>
          </p:cNvSpPr>
          <p:nvPr>
            <p:ph type="hdr" sz="quarter"/>
          </p:nvPr>
        </p:nvSpPr>
        <p:spPr bwMode="auto">
          <a:xfrm>
            <a:off x="0" y="0"/>
            <a:ext cx="3076575" cy="511175"/>
          </a:xfrm>
          <a:prstGeom prst="rect">
            <a:avLst/>
          </a:prstGeom>
          <a:noFill/>
          <a:ln w="9525">
            <a:noFill/>
            <a:miter lim="800000"/>
            <a:headEnd/>
            <a:tailEnd/>
          </a:ln>
          <a:effectLst/>
        </p:spPr>
        <p:txBody>
          <a:bodyPr vert="horz" wrap="square" lIns="95546" tIns="47773" rIns="95546" bIns="47773" numCol="1" anchor="t" anchorCtr="0" compatLnSpc="1">
            <a:prstTxWarp prst="textNoShape">
              <a:avLst/>
            </a:prstTxWarp>
          </a:bodyPr>
          <a:lstStyle>
            <a:lvl1pPr defTabSz="955675" eaLnBrk="1" hangingPunct="1">
              <a:defRPr sz="1300">
                <a:latin typeface="Tahoma" pitchFamily="34" charset="0"/>
              </a:defRPr>
            </a:lvl1pPr>
          </a:lstStyle>
          <a:p>
            <a:pPr>
              <a:defRPr/>
            </a:pPr>
            <a:endParaRPr lang="en-US" altLang="ja-JP"/>
          </a:p>
        </p:txBody>
      </p:sp>
      <p:sp>
        <p:nvSpPr>
          <p:cNvPr id="12291" name="Rectangle 3">
            <a:extLst>
              <a:ext uri="{FF2B5EF4-FFF2-40B4-BE49-F238E27FC236}">
                <a16:creationId xmlns:a16="http://schemas.microsoft.com/office/drawing/2014/main" id="{55F91C88-9B56-405A-962E-229257B6B3A0}"/>
              </a:ext>
            </a:extLst>
          </p:cNvPr>
          <p:cNvSpPr>
            <a:spLocks noGrp="1" noChangeArrowheads="1"/>
          </p:cNvSpPr>
          <p:nvPr>
            <p:ph type="dt" sz="quarter" idx="1"/>
          </p:nvPr>
        </p:nvSpPr>
        <p:spPr bwMode="auto">
          <a:xfrm>
            <a:off x="4022725" y="0"/>
            <a:ext cx="3076575" cy="511175"/>
          </a:xfrm>
          <a:prstGeom prst="rect">
            <a:avLst/>
          </a:prstGeom>
          <a:noFill/>
          <a:ln w="9525">
            <a:noFill/>
            <a:miter lim="800000"/>
            <a:headEnd/>
            <a:tailEnd/>
          </a:ln>
          <a:effectLst/>
        </p:spPr>
        <p:txBody>
          <a:bodyPr vert="horz" wrap="square" lIns="95546" tIns="47773" rIns="95546" bIns="47773" numCol="1" anchor="t" anchorCtr="0" compatLnSpc="1">
            <a:prstTxWarp prst="textNoShape">
              <a:avLst/>
            </a:prstTxWarp>
          </a:bodyPr>
          <a:lstStyle>
            <a:lvl1pPr algn="r" defTabSz="955675" eaLnBrk="1" hangingPunct="1">
              <a:defRPr sz="1300">
                <a:latin typeface="Tahoma" pitchFamily="34" charset="0"/>
              </a:defRPr>
            </a:lvl1pPr>
          </a:lstStyle>
          <a:p>
            <a:pPr>
              <a:defRPr/>
            </a:pPr>
            <a:endParaRPr lang="en-US" altLang="ja-JP"/>
          </a:p>
        </p:txBody>
      </p:sp>
      <p:sp>
        <p:nvSpPr>
          <p:cNvPr id="12292" name="Rectangle 4">
            <a:extLst>
              <a:ext uri="{FF2B5EF4-FFF2-40B4-BE49-F238E27FC236}">
                <a16:creationId xmlns:a16="http://schemas.microsoft.com/office/drawing/2014/main" id="{0DF6C353-52E1-4762-9840-8B3722F4C6C3}"/>
              </a:ext>
            </a:extLst>
          </p:cNvPr>
          <p:cNvSpPr>
            <a:spLocks noGrp="1" noChangeArrowheads="1"/>
          </p:cNvSpPr>
          <p:nvPr>
            <p:ph type="ftr" sz="quarter" idx="2"/>
          </p:nvPr>
        </p:nvSpPr>
        <p:spPr bwMode="auto">
          <a:xfrm>
            <a:off x="0" y="9723438"/>
            <a:ext cx="3076575" cy="511175"/>
          </a:xfrm>
          <a:prstGeom prst="rect">
            <a:avLst/>
          </a:prstGeom>
          <a:noFill/>
          <a:ln w="9525">
            <a:noFill/>
            <a:miter lim="800000"/>
            <a:headEnd/>
            <a:tailEnd/>
          </a:ln>
          <a:effectLst/>
        </p:spPr>
        <p:txBody>
          <a:bodyPr vert="horz" wrap="square" lIns="95546" tIns="47773" rIns="95546" bIns="47773" numCol="1" anchor="b" anchorCtr="0" compatLnSpc="1">
            <a:prstTxWarp prst="textNoShape">
              <a:avLst/>
            </a:prstTxWarp>
          </a:bodyPr>
          <a:lstStyle>
            <a:lvl1pPr defTabSz="955675" eaLnBrk="1" hangingPunct="1">
              <a:defRPr sz="1300">
                <a:latin typeface="Tahoma" pitchFamily="34" charset="0"/>
              </a:defRPr>
            </a:lvl1pPr>
          </a:lstStyle>
          <a:p>
            <a:pPr>
              <a:defRPr/>
            </a:pPr>
            <a:r>
              <a:rPr lang="en-US" altLang="ja-JP"/>
              <a:t>12：用語について-2</a:t>
            </a:r>
          </a:p>
        </p:txBody>
      </p:sp>
      <p:sp>
        <p:nvSpPr>
          <p:cNvPr id="12293" name="Rectangle 5">
            <a:extLst>
              <a:ext uri="{FF2B5EF4-FFF2-40B4-BE49-F238E27FC236}">
                <a16:creationId xmlns:a16="http://schemas.microsoft.com/office/drawing/2014/main" id="{FF50B9B8-4040-4C0B-AB40-4A16247334EC}"/>
              </a:ext>
            </a:extLst>
          </p:cNvPr>
          <p:cNvSpPr>
            <a:spLocks noGrp="1" noChangeArrowheads="1"/>
          </p:cNvSpPr>
          <p:nvPr>
            <p:ph type="sldNum" sz="quarter" idx="3"/>
          </p:nvPr>
        </p:nvSpPr>
        <p:spPr bwMode="auto">
          <a:xfrm>
            <a:off x="4022725" y="9723438"/>
            <a:ext cx="3076575" cy="511175"/>
          </a:xfrm>
          <a:prstGeom prst="rect">
            <a:avLst/>
          </a:prstGeom>
          <a:noFill/>
          <a:ln w="9525">
            <a:noFill/>
            <a:miter lim="800000"/>
            <a:headEnd/>
            <a:tailEnd/>
          </a:ln>
          <a:effectLst/>
        </p:spPr>
        <p:txBody>
          <a:bodyPr vert="horz" wrap="square" lIns="95546" tIns="47773" rIns="95546" bIns="47773" numCol="1" anchor="b" anchorCtr="0" compatLnSpc="1">
            <a:prstTxWarp prst="textNoShape">
              <a:avLst/>
            </a:prstTxWarp>
          </a:bodyPr>
          <a:lstStyle>
            <a:lvl1pPr algn="r" defTabSz="955675" eaLnBrk="1" hangingPunct="1">
              <a:defRPr sz="1300">
                <a:latin typeface="Tahoma" panose="020B0604030504040204" pitchFamily="34" charset="0"/>
              </a:defRPr>
            </a:lvl1pPr>
          </a:lstStyle>
          <a:p>
            <a:fld id="{F84652AF-00E2-4478-B606-C35D929F4BC0}" type="slidenum">
              <a:rPr lang="en-US" altLang="ja-JP"/>
              <a:pPr/>
              <a:t>‹#›</a:t>
            </a:fld>
            <a:endParaRPr lang="en-US" altLang="ja-JP"/>
          </a:p>
        </p:txBody>
      </p:sp>
    </p:spTree>
    <p:extLst>
      <p:ext uri="{BB962C8B-B14F-4D97-AF65-F5344CB8AC3E}">
        <p14:creationId xmlns:p14="http://schemas.microsoft.com/office/powerpoint/2010/main" val="1"/>
      </p:ext>
    </p:extLst>
  </p:cSld>
  <p:clrMap bg1="lt1" tx1="dk1" bg2="lt2" tx2="dk2" accent1="accent1" accent2="accent2" accent3="accent3" accent4="accent4" accent5="accent5" accent6="accent6" hlink="hlink" folHlink="folHlink"/>
</p:handoutMaster>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19458" name="Rectangle 2">
            <a:extLst>
              <a:ext uri="{FF2B5EF4-FFF2-40B4-BE49-F238E27FC236}">
                <a16:creationId xmlns:a16="http://schemas.microsoft.com/office/drawing/2014/main" id="{25E77882-5870-40D3-838E-07EF387A72E8}"/>
              </a:ext>
            </a:extLst>
          </p:cNvPr>
          <p:cNvSpPr>
            <a:spLocks noGrp="1" noChangeArrowheads="1"/>
          </p:cNvSpPr>
          <p:nvPr>
            <p:ph type="hdr" sz="quarter"/>
          </p:nvPr>
        </p:nvSpPr>
        <p:spPr bwMode="auto">
          <a:xfrm>
            <a:off x="0" y="0"/>
            <a:ext cx="3076575" cy="511175"/>
          </a:xfrm>
          <a:prstGeom prst="rect">
            <a:avLst/>
          </a:prstGeom>
          <a:noFill/>
          <a:ln w="9525">
            <a:noFill/>
            <a:miter lim="800000"/>
            <a:headEnd/>
            <a:tailEnd/>
          </a:ln>
          <a:effectLst/>
        </p:spPr>
        <p:txBody>
          <a:bodyPr vert="horz" wrap="square" lIns="95546" tIns="47773" rIns="95546" bIns="47773" numCol="1" anchor="t" anchorCtr="0" compatLnSpc="1">
            <a:prstTxWarp prst="textNoShape">
              <a:avLst/>
            </a:prstTxWarp>
          </a:bodyPr>
          <a:lstStyle>
            <a:lvl1pPr defTabSz="955675" eaLnBrk="1" hangingPunct="1">
              <a:defRPr sz="1300"/>
            </a:lvl1pPr>
          </a:lstStyle>
          <a:p>
            <a:pPr>
              <a:defRPr/>
            </a:pPr>
            <a:endParaRPr lang="en-US" altLang="ja-JP"/>
          </a:p>
        </p:txBody>
      </p:sp>
      <p:sp>
        <p:nvSpPr>
          <p:cNvPr id="19459" name="Rectangle 3">
            <a:extLst>
              <a:ext uri="{FF2B5EF4-FFF2-40B4-BE49-F238E27FC236}">
                <a16:creationId xmlns:a16="http://schemas.microsoft.com/office/drawing/2014/main" id="{BEE9D7D1-B835-440F-ADC5-CA637F5A7554}"/>
              </a:ext>
            </a:extLst>
          </p:cNvPr>
          <p:cNvSpPr>
            <a:spLocks noGrp="1" noChangeArrowheads="1"/>
          </p:cNvSpPr>
          <p:nvPr>
            <p:ph type="dt" idx="1"/>
          </p:nvPr>
        </p:nvSpPr>
        <p:spPr bwMode="auto">
          <a:xfrm>
            <a:off x="4021138" y="0"/>
            <a:ext cx="3076575" cy="511175"/>
          </a:xfrm>
          <a:prstGeom prst="rect">
            <a:avLst/>
          </a:prstGeom>
          <a:noFill/>
          <a:ln w="9525">
            <a:noFill/>
            <a:miter lim="800000"/>
            <a:headEnd/>
            <a:tailEnd/>
          </a:ln>
          <a:effectLst/>
        </p:spPr>
        <p:txBody>
          <a:bodyPr vert="horz" wrap="square" lIns="95546" tIns="47773" rIns="95546" bIns="47773" numCol="1" anchor="t" anchorCtr="0" compatLnSpc="1">
            <a:prstTxWarp prst="textNoShape">
              <a:avLst/>
            </a:prstTxWarp>
          </a:bodyPr>
          <a:lstStyle>
            <a:lvl1pPr algn="r" defTabSz="955675" eaLnBrk="1" hangingPunct="1">
              <a:defRPr sz="1300"/>
            </a:lvl1pPr>
          </a:lstStyle>
          <a:p>
            <a:pPr>
              <a:defRPr/>
            </a:pPr>
            <a:endParaRPr lang="en-US" altLang="ja-JP"/>
          </a:p>
        </p:txBody>
      </p:sp>
      <p:sp>
        <p:nvSpPr>
          <p:cNvPr id="8196" name="Rectangle 4">
            <a:extLst>
              <a:ext uri="{FF2B5EF4-FFF2-40B4-BE49-F238E27FC236}">
                <a16:creationId xmlns:a16="http://schemas.microsoft.com/office/drawing/2014/main" id="{4018439C-6674-4B82-B292-9FF70E6711A3}"/>
              </a:ext>
            </a:extLst>
          </p:cNvPr>
          <p:cNvSpPr>
            <a:spLocks noGrp="1" noRot="1" noChangeAspect="1" noChangeArrowheads="1" noTextEdit="1"/>
          </p:cNvSpPr>
          <p:nvPr>
            <p:ph type="sldImg" idx="2"/>
          </p:nvPr>
        </p:nvSpPr>
        <p:spPr bwMode="auto">
          <a:xfrm>
            <a:off x="992188" y="768350"/>
            <a:ext cx="5116512" cy="3836988"/>
          </a:xfrm>
          <a:prstGeom prst="rect">
            <a:avLst/>
          </a:prstGeom>
          <a:noFill/>
          <a:ln w="9525">
            <a:solidFill>
              <a:srgbClr val="000000"/>
            </a:solidFill>
            <a:miter lim="800000"/>
            <a:headEnd/>
            <a:tailEnd/>
          </a:ln>
          <a:extLst>
            <a:ext uri="{909E8E84-426E-40DD-AFC4-6F175D3DCCD1}">
              <a14:hiddenFill xmlns:a14="http://schemas.microsoft.com/office/drawing/2010/main">
                <a:solidFill>
                  <a:srgbClr val="FFFFFF"/>
                </a:solidFill>
              </a14:hiddenFill>
            </a:ext>
          </a:extLst>
        </p:spPr>
      </p:sp>
      <p:sp>
        <p:nvSpPr>
          <p:cNvPr id="19461" name="Rectangle 5">
            <a:extLst>
              <a:ext uri="{FF2B5EF4-FFF2-40B4-BE49-F238E27FC236}">
                <a16:creationId xmlns:a16="http://schemas.microsoft.com/office/drawing/2014/main" id="{1FE5B174-5C6E-4363-98E0-FCD0B686AEA6}"/>
              </a:ext>
            </a:extLst>
          </p:cNvPr>
          <p:cNvSpPr>
            <a:spLocks noGrp="1" noChangeArrowheads="1"/>
          </p:cNvSpPr>
          <p:nvPr>
            <p:ph type="body" sz="quarter" idx="3"/>
          </p:nvPr>
        </p:nvSpPr>
        <p:spPr bwMode="auto">
          <a:xfrm>
            <a:off x="709613" y="4860925"/>
            <a:ext cx="5680075" cy="4605338"/>
          </a:xfrm>
          <a:prstGeom prst="rect">
            <a:avLst/>
          </a:prstGeom>
          <a:noFill/>
          <a:ln w="9525">
            <a:noFill/>
            <a:miter lim="800000"/>
            <a:headEnd/>
            <a:tailEnd/>
          </a:ln>
          <a:effectLst/>
        </p:spPr>
        <p:txBody>
          <a:bodyPr vert="horz" wrap="square" lIns="95546" tIns="47773" rIns="95546" bIns="47773" numCol="1" anchor="t" anchorCtr="0" compatLnSpc="1">
            <a:prstTxWarp prst="textNoShape">
              <a:avLst/>
            </a:prstTxWarp>
          </a:bodyPr>
          <a:lstStyle/>
          <a:p>
            <a:pPr lvl="0"/>
            <a:r>
              <a:rPr lang="ja-JP" altLang="en-US" noProof="0"/>
              <a:t>マスタ テキストの書式設定</a:t>
            </a:r>
          </a:p>
          <a:p>
            <a:pPr lvl="1"/>
            <a:r>
              <a:rPr lang="ja-JP" altLang="en-US" noProof="0"/>
              <a:t>第 </a:t>
            </a:r>
            <a:r>
              <a:rPr lang="en-US" altLang="ja-JP" noProof="0"/>
              <a:t>2 </a:t>
            </a:r>
            <a:r>
              <a:rPr lang="ja-JP" altLang="en-US" noProof="0"/>
              <a:t>レベル</a:t>
            </a:r>
          </a:p>
          <a:p>
            <a:pPr lvl="2"/>
            <a:r>
              <a:rPr lang="ja-JP" altLang="en-US" noProof="0"/>
              <a:t>第 </a:t>
            </a:r>
            <a:r>
              <a:rPr lang="en-US" altLang="ja-JP" noProof="0"/>
              <a:t>3 </a:t>
            </a:r>
            <a:r>
              <a:rPr lang="ja-JP" altLang="en-US" noProof="0"/>
              <a:t>レベル</a:t>
            </a:r>
          </a:p>
          <a:p>
            <a:pPr lvl="3"/>
            <a:r>
              <a:rPr lang="ja-JP" altLang="en-US" noProof="0"/>
              <a:t>第 </a:t>
            </a:r>
            <a:r>
              <a:rPr lang="en-US" altLang="ja-JP" noProof="0"/>
              <a:t>4 </a:t>
            </a:r>
            <a:r>
              <a:rPr lang="ja-JP" altLang="en-US" noProof="0"/>
              <a:t>レベル</a:t>
            </a:r>
          </a:p>
          <a:p>
            <a:pPr lvl="4"/>
            <a:r>
              <a:rPr lang="ja-JP" altLang="en-US" noProof="0"/>
              <a:t>第 </a:t>
            </a:r>
            <a:r>
              <a:rPr lang="en-US" altLang="ja-JP" noProof="0"/>
              <a:t>5 </a:t>
            </a:r>
            <a:r>
              <a:rPr lang="ja-JP" altLang="en-US" noProof="0"/>
              <a:t>レベル</a:t>
            </a:r>
          </a:p>
        </p:txBody>
      </p:sp>
      <p:sp>
        <p:nvSpPr>
          <p:cNvPr id="19462" name="Rectangle 6">
            <a:extLst>
              <a:ext uri="{FF2B5EF4-FFF2-40B4-BE49-F238E27FC236}">
                <a16:creationId xmlns:a16="http://schemas.microsoft.com/office/drawing/2014/main" id="{3F1AF76B-6769-46FF-AE17-55DCD20ECC4E}"/>
              </a:ext>
            </a:extLst>
          </p:cNvPr>
          <p:cNvSpPr>
            <a:spLocks noGrp="1" noChangeArrowheads="1"/>
          </p:cNvSpPr>
          <p:nvPr>
            <p:ph type="ftr" sz="quarter" idx="4"/>
          </p:nvPr>
        </p:nvSpPr>
        <p:spPr bwMode="auto">
          <a:xfrm>
            <a:off x="0" y="9720263"/>
            <a:ext cx="3076575" cy="512762"/>
          </a:xfrm>
          <a:prstGeom prst="rect">
            <a:avLst/>
          </a:prstGeom>
          <a:noFill/>
          <a:ln w="9525">
            <a:noFill/>
            <a:miter lim="800000"/>
            <a:headEnd/>
            <a:tailEnd/>
          </a:ln>
          <a:effectLst/>
        </p:spPr>
        <p:txBody>
          <a:bodyPr vert="horz" wrap="square" lIns="95546" tIns="47773" rIns="95546" bIns="47773" numCol="1" anchor="b" anchorCtr="0" compatLnSpc="1">
            <a:prstTxWarp prst="textNoShape">
              <a:avLst/>
            </a:prstTxWarp>
          </a:bodyPr>
          <a:lstStyle>
            <a:lvl1pPr defTabSz="955675" eaLnBrk="1" hangingPunct="1">
              <a:defRPr sz="1300"/>
            </a:lvl1pPr>
          </a:lstStyle>
          <a:p>
            <a:pPr>
              <a:defRPr/>
            </a:pPr>
            <a:r>
              <a:rPr lang="en-US" altLang="ja-JP"/>
              <a:t>12：用語について-2</a:t>
            </a:r>
          </a:p>
        </p:txBody>
      </p:sp>
      <p:sp>
        <p:nvSpPr>
          <p:cNvPr id="19463" name="Rectangle 7">
            <a:extLst>
              <a:ext uri="{FF2B5EF4-FFF2-40B4-BE49-F238E27FC236}">
                <a16:creationId xmlns:a16="http://schemas.microsoft.com/office/drawing/2014/main" id="{088EA514-CFE0-4A96-9FC0-EBDD744543F4}"/>
              </a:ext>
            </a:extLst>
          </p:cNvPr>
          <p:cNvSpPr>
            <a:spLocks noGrp="1" noChangeArrowheads="1"/>
          </p:cNvSpPr>
          <p:nvPr>
            <p:ph type="sldNum" sz="quarter" idx="5"/>
          </p:nvPr>
        </p:nvSpPr>
        <p:spPr bwMode="auto">
          <a:xfrm>
            <a:off x="4021138" y="9720263"/>
            <a:ext cx="3076575" cy="512762"/>
          </a:xfrm>
          <a:prstGeom prst="rect">
            <a:avLst/>
          </a:prstGeom>
          <a:noFill/>
          <a:ln w="9525">
            <a:noFill/>
            <a:miter lim="800000"/>
            <a:headEnd/>
            <a:tailEnd/>
          </a:ln>
          <a:effectLst/>
        </p:spPr>
        <p:txBody>
          <a:bodyPr vert="horz" wrap="square" lIns="95546" tIns="47773" rIns="95546" bIns="47773" numCol="1" anchor="b" anchorCtr="0" compatLnSpc="1">
            <a:prstTxWarp prst="textNoShape">
              <a:avLst/>
            </a:prstTxWarp>
          </a:bodyPr>
          <a:lstStyle>
            <a:lvl1pPr algn="r" defTabSz="955675" eaLnBrk="1" hangingPunct="1">
              <a:defRPr sz="1300"/>
            </a:lvl1pPr>
          </a:lstStyle>
          <a:p>
            <a:fld id="{FB0C83EC-83B8-4258-8FE3-435FDAAF0028}" type="slidenum">
              <a:rPr lang="en-US" altLang="ja-JP"/>
              <a:pPr/>
              <a:t>‹#›</a:t>
            </a:fld>
            <a:endParaRPr lang="en-US" altLang="ja-JP"/>
          </a:p>
        </p:txBody>
      </p:sp>
    </p:spTree>
  </p:cSld>
  <p:clrMap bg1="lt1" tx1="dk1" bg2="lt2" tx2="dk2" accent1="accent1" accent2="accent2" accent3="accent3" accent4="accent4" accent5="accent5" accent6="accent6" hlink="hlink" folHlink="folHlink"/>
  <p:hf hdr="0" dt="0"/>
  <p:notesStyle>
    <a:lvl1pPr algn="l" rtl="0" eaLnBrk="0" fontAlgn="base" hangingPunct="0">
      <a:spcBef>
        <a:spcPct val="30000"/>
      </a:spcBef>
      <a:spcAft>
        <a:spcPct val="0"/>
      </a:spcAft>
      <a:defRPr kumimoji="1" sz="1200" kern="1200">
        <a:solidFill>
          <a:schemeClr val="tx1"/>
        </a:solidFill>
        <a:latin typeface="Arial" pitchFamily="34" charset="0"/>
        <a:ea typeface="ＭＳ Ｐ明朝" pitchFamily="18" charset="-128"/>
        <a:cs typeface="+mn-cs"/>
      </a:defRPr>
    </a:lvl1pPr>
    <a:lvl2pPr marL="457200" algn="l" rtl="0" eaLnBrk="0" fontAlgn="base" hangingPunct="0">
      <a:spcBef>
        <a:spcPct val="30000"/>
      </a:spcBef>
      <a:spcAft>
        <a:spcPct val="0"/>
      </a:spcAft>
      <a:defRPr kumimoji="1" sz="1200" kern="1200">
        <a:solidFill>
          <a:schemeClr val="tx1"/>
        </a:solidFill>
        <a:latin typeface="Arial" pitchFamily="34" charset="0"/>
        <a:ea typeface="ＭＳ Ｐ明朝" pitchFamily="18" charset="-128"/>
        <a:cs typeface="+mn-cs"/>
      </a:defRPr>
    </a:lvl2pPr>
    <a:lvl3pPr marL="914400" algn="l" rtl="0" eaLnBrk="0" fontAlgn="base" hangingPunct="0">
      <a:spcBef>
        <a:spcPct val="30000"/>
      </a:spcBef>
      <a:spcAft>
        <a:spcPct val="0"/>
      </a:spcAft>
      <a:defRPr kumimoji="1" sz="1200" kern="1200">
        <a:solidFill>
          <a:schemeClr val="tx1"/>
        </a:solidFill>
        <a:latin typeface="Arial" pitchFamily="34" charset="0"/>
        <a:ea typeface="ＭＳ Ｐ明朝" pitchFamily="18" charset="-128"/>
        <a:cs typeface="+mn-cs"/>
      </a:defRPr>
    </a:lvl3pPr>
    <a:lvl4pPr marL="1371600" algn="l" rtl="0" eaLnBrk="0" fontAlgn="base" hangingPunct="0">
      <a:spcBef>
        <a:spcPct val="30000"/>
      </a:spcBef>
      <a:spcAft>
        <a:spcPct val="0"/>
      </a:spcAft>
      <a:defRPr kumimoji="1" sz="1200" kern="1200">
        <a:solidFill>
          <a:schemeClr val="tx1"/>
        </a:solidFill>
        <a:latin typeface="Arial" pitchFamily="34" charset="0"/>
        <a:ea typeface="ＭＳ Ｐ明朝" pitchFamily="18" charset="-128"/>
        <a:cs typeface="+mn-cs"/>
      </a:defRPr>
    </a:lvl4pPr>
    <a:lvl5pPr marL="1828800" algn="l" rtl="0" eaLnBrk="0" fontAlgn="base" hangingPunct="0">
      <a:spcBef>
        <a:spcPct val="30000"/>
      </a:spcBef>
      <a:spcAft>
        <a:spcPct val="0"/>
      </a:spcAft>
      <a:defRPr kumimoji="1" sz="1200" kern="1200">
        <a:solidFill>
          <a:schemeClr val="tx1"/>
        </a:solidFill>
        <a:latin typeface="Arial" pitchFamily="34" charset="0"/>
        <a:ea typeface="ＭＳ Ｐ明朝" pitchFamily="18" charset="-128"/>
        <a:cs typeface="+mn-cs"/>
      </a:defRPr>
    </a:lvl5pPr>
    <a:lvl6pPr marL="2286000" algn="l" defTabSz="914400" rtl="0" eaLnBrk="1" latinLnBrk="0" hangingPunct="1">
      <a:defRPr kumimoji="1" sz="1200" kern="1200">
        <a:solidFill>
          <a:schemeClr val="tx1"/>
        </a:solidFill>
        <a:latin typeface="+mn-lt"/>
        <a:ea typeface="+mn-ea"/>
        <a:cs typeface="+mn-cs"/>
      </a:defRPr>
    </a:lvl6pPr>
    <a:lvl7pPr marL="2743200" algn="l" defTabSz="914400" rtl="0" eaLnBrk="1" latinLnBrk="0" hangingPunct="1">
      <a:defRPr kumimoji="1" sz="1200" kern="1200">
        <a:solidFill>
          <a:schemeClr val="tx1"/>
        </a:solidFill>
        <a:latin typeface="+mn-lt"/>
        <a:ea typeface="+mn-ea"/>
        <a:cs typeface="+mn-cs"/>
      </a:defRPr>
    </a:lvl7pPr>
    <a:lvl8pPr marL="3200400" algn="l" defTabSz="914400" rtl="0" eaLnBrk="1" latinLnBrk="0" hangingPunct="1">
      <a:defRPr kumimoji="1" sz="1200" kern="1200">
        <a:solidFill>
          <a:schemeClr val="tx1"/>
        </a:solidFill>
        <a:latin typeface="+mn-lt"/>
        <a:ea typeface="+mn-ea"/>
        <a:cs typeface="+mn-cs"/>
      </a:defRPr>
    </a:lvl8pPr>
    <a:lvl9pPr marL="3657600" algn="l" defTabSz="914400" rtl="0" eaLnBrk="1" latinLnBrk="0" hangingPunct="1">
      <a:defRPr kumimoji="1"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2.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3.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4.xml"/><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2" Type="http://schemas.openxmlformats.org/officeDocument/2006/relationships/slide" Target="../slides/slide5.xml"/><Relationship Id="rId1" Type="http://schemas.openxmlformats.org/officeDocument/2006/relationships/notesMaster" Target="../notesMasters/notesMaster1.xml"/></Relationships>
</file>

<file path=ppt/notesSlides/_rels/notesSlide6.xml.rels><?xml version="1.0" encoding="UTF-8" standalone="yes"?>
<Relationships xmlns="http://schemas.openxmlformats.org/package/2006/relationships"><Relationship Id="rId2" Type="http://schemas.openxmlformats.org/officeDocument/2006/relationships/slide" Target="../slides/slide6.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9218" name="Rectangle 6">
            <a:extLst>
              <a:ext uri="{FF2B5EF4-FFF2-40B4-BE49-F238E27FC236}">
                <a16:creationId xmlns:a16="http://schemas.microsoft.com/office/drawing/2014/main" id="{5160E28F-4515-4712-B5A8-FF310BA45482}"/>
              </a:ext>
            </a:extLst>
          </p:cNvPr>
          <p:cNvSpPr>
            <a:spLocks noGrp="1" noChangeArrowheads="1"/>
          </p:cNvSpPr>
          <p:nvPr>
            <p:ph type="ftr" sz="quarter" idx="4"/>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defTabSz="955675">
              <a:defRPr kumimoji="1">
                <a:solidFill>
                  <a:schemeClr val="tx1"/>
                </a:solidFill>
                <a:latin typeface="Arial" panose="020B0604020202020204" pitchFamily="34" charset="0"/>
                <a:ea typeface="ＭＳ Ｐゴシック" panose="020B0600070205080204" pitchFamily="50" charset="-128"/>
              </a:defRPr>
            </a:lvl1pPr>
            <a:lvl2pPr marL="742950" indent="-285750" defTabSz="955675">
              <a:defRPr kumimoji="1">
                <a:solidFill>
                  <a:schemeClr val="tx1"/>
                </a:solidFill>
                <a:latin typeface="Arial" panose="020B0604020202020204" pitchFamily="34" charset="0"/>
                <a:ea typeface="ＭＳ Ｐゴシック" panose="020B0600070205080204" pitchFamily="50" charset="-128"/>
              </a:defRPr>
            </a:lvl2pPr>
            <a:lvl3pPr marL="1143000" indent="-228600" defTabSz="955675">
              <a:defRPr kumimoji="1">
                <a:solidFill>
                  <a:schemeClr val="tx1"/>
                </a:solidFill>
                <a:latin typeface="Arial" panose="020B0604020202020204" pitchFamily="34" charset="0"/>
                <a:ea typeface="ＭＳ Ｐゴシック" panose="020B0600070205080204" pitchFamily="50" charset="-128"/>
              </a:defRPr>
            </a:lvl3pPr>
            <a:lvl4pPr marL="1600200" indent="-228600" defTabSz="955675">
              <a:defRPr kumimoji="1">
                <a:solidFill>
                  <a:schemeClr val="tx1"/>
                </a:solidFill>
                <a:latin typeface="Arial" panose="020B0604020202020204" pitchFamily="34" charset="0"/>
                <a:ea typeface="ＭＳ Ｐゴシック" panose="020B0600070205080204" pitchFamily="50" charset="-128"/>
              </a:defRPr>
            </a:lvl4pPr>
            <a:lvl5pPr marL="2057400" indent="-228600" defTabSz="955675">
              <a:defRPr kumimoji="1">
                <a:solidFill>
                  <a:schemeClr val="tx1"/>
                </a:solidFill>
                <a:latin typeface="Arial" panose="020B0604020202020204" pitchFamily="34" charset="0"/>
                <a:ea typeface="ＭＳ Ｐゴシック" panose="020B0600070205080204" pitchFamily="50" charset="-128"/>
              </a:defRPr>
            </a:lvl5pPr>
            <a:lvl6pPr marL="2514600" indent="-228600" defTabSz="955675" eaLnBrk="0" fontAlgn="base" hangingPunct="0">
              <a:spcBef>
                <a:spcPct val="0"/>
              </a:spcBef>
              <a:spcAft>
                <a:spcPct val="0"/>
              </a:spcAft>
              <a:defRPr kumimoji="1">
                <a:solidFill>
                  <a:schemeClr val="tx1"/>
                </a:solidFill>
                <a:latin typeface="Arial" panose="020B0604020202020204" pitchFamily="34" charset="0"/>
                <a:ea typeface="ＭＳ Ｐゴシック" panose="020B0600070205080204" pitchFamily="50" charset="-128"/>
              </a:defRPr>
            </a:lvl6pPr>
            <a:lvl7pPr marL="2971800" indent="-228600" defTabSz="955675" eaLnBrk="0" fontAlgn="base" hangingPunct="0">
              <a:spcBef>
                <a:spcPct val="0"/>
              </a:spcBef>
              <a:spcAft>
                <a:spcPct val="0"/>
              </a:spcAft>
              <a:defRPr kumimoji="1">
                <a:solidFill>
                  <a:schemeClr val="tx1"/>
                </a:solidFill>
                <a:latin typeface="Arial" panose="020B0604020202020204" pitchFamily="34" charset="0"/>
                <a:ea typeface="ＭＳ Ｐゴシック" panose="020B0600070205080204" pitchFamily="50" charset="-128"/>
              </a:defRPr>
            </a:lvl7pPr>
            <a:lvl8pPr marL="3429000" indent="-228600" defTabSz="955675" eaLnBrk="0" fontAlgn="base" hangingPunct="0">
              <a:spcBef>
                <a:spcPct val="0"/>
              </a:spcBef>
              <a:spcAft>
                <a:spcPct val="0"/>
              </a:spcAft>
              <a:defRPr kumimoji="1">
                <a:solidFill>
                  <a:schemeClr val="tx1"/>
                </a:solidFill>
                <a:latin typeface="Arial" panose="020B0604020202020204" pitchFamily="34" charset="0"/>
                <a:ea typeface="ＭＳ Ｐゴシック" panose="020B0600070205080204" pitchFamily="50" charset="-128"/>
              </a:defRPr>
            </a:lvl8pPr>
            <a:lvl9pPr marL="3886200" indent="-228600" defTabSz="955675" eaLnBrk="0" fontAlgn="base" hangingPunct="0">
              <a:spcBef>
                <a:spcPct val="0"/>
              </a:spcBef>
              <a:spcAft>
                <a:spcPct val="0"/>
              </a:spcAft>
              <a:defRPr kumimoji="1">
                <a:solidFill>
                  <a:schemeClr val="tx1"/>
                </a:solidFill>
                <a:latin typeface="Arial" panose="020B0604020202020204" pitchFamily="34" charset="0"/>
                <a:ea typeface="ＭＳ Ｐゴシック" panose="020B0600070205080204" pitchFamily="50" charset="-128"/>
              </a:defRPr>
            </a:lvl9pPr>
          </a:lstStyle>
          <a:p>
            <a:r>
              <a:rPr lang="en-US" altLang="ja-JP"/>
              <a:t>12：用語について-2</a:t>
            </a:r>
          </a:p>
        </p:txBody>
      </p:sp>
      <p:sp>
        <p:nvSpPr>
          <p:cNvPr id="9219" name="Rectangle 2">
            <a:extLst>
              <a:ext uri="{FF2B5EF4-FFF2-40B4-BE49-F238E27FC236}">
                <a16:creationId xmlns:a16="http://schemas.microsoft.com/office/drawing/2014/main" id="{816B6AFE-6D3A-4298-8713-5C7C9BE410E7}"/>
              </a:ext>
            </a:extLst>
          </p:cNvPr>
          <p:cNvSpPr>
            <a:spLocks noGrp="1" noRot="1" noChangeAspect="1" noChangeArrowheads="1" noTextEdit="1"/>
          </p:cNvSpPr>
          <p:nvPr>
            <p:ph type="sldImg"/>
          </p:nvPr>
        </p:nvSpPr>
        <p:spPr>
          <a:ln/>
        </p:spPr>
      </p:sp>
      <p:sp>
        <p:nvSpPr>
          <p:cNvPr id="9220" name="Rectangle 3">
            <a:extLst>
              <a:ext uri="{FF2B5EF4-FFF2-40B4-BE49-F238E27FC236}">
                <a16:creationId xmlns:a16="http://schemas.microsoft.com/office/drawing/2014/main" id="{575ADEE3-3B45-4D44-9177-C946023CCEE9}"/>
              </a:ext>
            </a:extLst>
          </p:cNvPr>
          <p:cNvSpPr>
            <a:spLocks noGrp="1" noChangeArrowheads="1"/>
          </p:cNvSpPr>
          <p:nvPr>
            <p:ph type="body" idx="1"/>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p>
            <a:pPr eaLnBrk="1" hangingPunct="1"/>
            <a:endParaRPr lang="ja-JP" altLang="ja-JP"/>
          </a:p>
        </p:txBody>
      </p:sp>
    </p:spTree>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0242" name="Rectangle 6">
            <a:extLst>
              <a:ext uri="{FF2B5EF4-FFF2-40B4-BE49-F238E27FC236}">
                <a16:creationId xmlns:a16="http://schemas.microsoft.com/office/drawing/2014/main" id="{ED7F8A2C-DE8B-42FD-9044-09DF2CB44B1C}"/>
              </a:ext>
            </a:extLst>
          </p:cNvPr>
          <p:cNvSpPr>
            <a:spLocks noGrp="1" noChangeArrowheads="1"/>
          </p:cNvSpPr>
          <p:nvPr>
            <p:ph type="ftr" sz="quarter" idx="4"/>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defTabSz="955675">
              <a:defRPr kumimoji="1">
                <a:solidFill>
                  <a:schemeClr val="tx1"/>
                </a:solidFill>
                <a:latin typeface="Arial" panose="020B0604020202020204" pitchFamily="34" charset="0"/>
                <a:ea typeface="ＭＳ Ｐゴシック" panose="020B0600070205080204" pitchFamily="50" charset="-128"/>
              </a:defRPr>
            </a:lvl1pPr>
            <a:lvl2pPr marL="742950" indent="-285750" defTabSz="955675">
              <a:defRPr kumimoji="1">
                <a:solidFill>
                  <a:schemeClr val="tx1"/>
                </a:solidFill>
                <a:latin typeface="Arial" panose="020B0604020202020204" pitchFamily="34" charset="0"/>
                <a:ea typeface="ＭＳ Ｐゴシック" panose="020B0600070205080204" pitchFamily="50" charset="-128"/>
              </a:defRPr>
            </a:lvl2pPr>
            <a:lvl3pPr marL="1143000" indent="-228600" defTabSz="955675">
              <a:defRPr kumimoji="1">
                <a:solidFill>
                  <a:schemeClr val="tx1"/>
                </a:solidFill>
                <a:latin typeface="Arial" panose="020B0604020202020204" pitchFamily="34" charset="0"/>
                <a:ea typeface="ＭＳ Ｐゴシック" panose="020B0600070205080204" pitchFamily="50" charset="-128"/>
              </a:defRPr>
            </a:lvl3pPr>
            <a:lvl4pPr marL="1600200" indent="-228600" defTabSz="955675">
              <a:defRPr kumimoji="1">
                <a:solidFill>
                  <a:schemeClr val="tx1"/>
                </a:solidFill>
                <a:latin typeface="Arial" panose="020B0604020202020204" pitchFamily="34" charset="0"/>
                <a:ea typeface="ＭＳ Ｐゴシック" panose="020B0600070205080204" pitchFamily="50" charset="-128"/>
              </a:defRPr>
            </a:lvl4pPr>
            <a:lvl5pPr marL="2057400" indent="-228600" defTabSz="955675">
              <a:defRPr kumimoji="1">
                <a:solidFill>
                  <a:schemeClr val="tx1"/>
                </a:solidFill>
                <a:latin typeface="Arial" panose="020B0604020202020204" pitchFamily="34" charset="0"/>
                <a:ea typeface="ＭＳ Ｐゴシック" panose="020B0600070205080204" pitchFamily="50" charset="-128"/>
              </a:defRPr>
            </a:lvl5pPr>
            <a:lvl6pPr marL="2514600" indent="-228600" defTabSz="955675" eaLnBrk="0" fontAlgn="base" hangingPunct="0">
              <a:spcBef>
                <a:spcPct val="0"/>
              </a:spcBef>
              <a:spcAft>
                <a:spcPct val="0"/>
              </a:spcAft>
              <a:defRPr kumimoji="1">
                <a:solidFill>
                  <a:schemeClr val="tx1"/>
                </a:solidFill>
                <a:latin typeface="Arial" panose="020B0604020202020204" pitchFamily="34" charset="0"/>
                <a:ea typeface="ＭＳ Ｐゴシック" panose="020B0600070205080204" pitchFamily="50" charset="-128"/>
              </a:defRPr>
            </a:lvl6pPr>
            <a:lvl7pPr marL="2971800" indent="-228600" defTabSz="955675" eaLnBrk="0" fontAlgn="base" hangingPunct="0">
              <a:spcBef>
                <a:spcPct val="0"/>
              </a:spcBef>
              <a:spcAft>
                <a:spcPct val="0"/>
              </a:spcAft>
              <a:defRPr kumimoji="1">
                <a:solidFill>
                  <a:schemeClr val="tx1"/>
                </a:solidFill>
                <a:latin typeface="Arial" panose="020B0604020202020204" pitchFamily="34" charset="0"/>
                <a:ea typeface="ＭＳ Ｐゴシック" panose="020B0600070205080204" pitchFamily="50" charset="-128"/>
              </a:defRPr>
            </a:lvl7pPr>
            <a:lvl8pPr marL="3429000" indent="-228600" defTabSz="955675" eaLnBrk="0" fontAlgn="base" hangingPunct="0">
              <a:spcBef>
                <a:spcPct val="0"/>
              </a:spcBef>
              <a:spcAft>
                <a:spcPct val="0"/>
              </a:spcAft>
              <a:defRPr kumimoji="1">
                <a:solidFill>
                  <a:schemeClr val="tx1"/>
                </a:solidFill>
                <a:latin typeface="Arial" panose="020B0604020202020204" pitchFamily="34" charset="0"/>
                <a:ea typeface="ＭＳ Ｐゴシック" panose="020B0600070205080204" pitchFamily="50" charset="-128"/>
              </a:defRPr>
            </a:lvl8pPr>
            <a:lvl9pPr marL="3886200" indent="-228600" defTabSz="955675" eaLnBrk="0" fontAlgn="base" hangingPunct="0">
              <a:spcBef>
                <a:spcPct val="0"/>
              </a:spcBef>
              <a:spcAft>
                <a:spcPct val="0"/>
              </a:spcAft>
              <a:defRPr kumimoji="1">
                <a:solidFill>
                  <a:schemeClr val="tx1"/>
                </a:solidFill>
                <a:latin typeface="Arial" panose="020B0604020202020204" pitchFamily="34" charset="0"/>
                <a:ea typeface="ＭＳ Ｐゴシック" panose="020B0600070205080204" pitchFamily="50" charset="-128"/>
              </a:defRPr>
            </a:lvl9pPr>
          </a:lstStyle>
          <a:p>
            <a:r>
              <a:rPr lang="en-US" altLang="ja-JP"/>
              <a:t>12：用語について-2</a:t>
            </a:r>
          </a:p>
        </p:txBody>
      </p:sp>
      <p:sp>
        <p:nvSpPr>
          <p:cNvPr id="10243" name="Rectangle 2">
            <a:extLst>
              <a:ext uri="{FF2B5EF4-FFF2-40B4-BE49-F238E27FC236}">
                <a16:creationId xmlns:a16="http://schemas.microsoft.com/office/drawing/2014/main" id="{B3DFFB5C-6DC7-4070-B4CD-881FA346517D}"/>
              </a:ext>
            </a:extLst>
          </p:cNvPr>
          <p:cNvSpPr>
            <a:spLocks noGrp="1" noRot="1" noChangeAspect="1" noChangeArrowheads="1" noTextEdit="1"/>
          </p:cNvSpPr>
          <p:nvPr>
            <p:ph type="sldImg"/>
          </p:nvPr>
        </p:nvSpPr>
        <p:spPr>
          <a:ln/>
        </p:spPr>
      </p:sp>
      <p:sp>
        <p:nvSpPr>
          <p:cNvPr id="10244" name="Rectangle 3">
            <a:extLst>
              <a:ext uri="{FF2B5EF4-FFF2-40B4-BE49-F238E27FC236}">
                <a16:creationId xmlns:a16="http://schemas.microsoft.com/office/drawing/2014/main" id="{4AC14D7A-6FA4-46D6-A80B-2A691B52D321}"/>
              </a:ext>
            </a:extLst>
          </p:cNvPr>
          <p:cNvSpPr>
            <a:spLocks noGrp="1" noChangeArrowheads="1"/>
          </p:cNvSpPr>
          <p:nvPr>
            <p:ph type="body" idx="1"/>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p>
            <a:pPr eaLnBrk="1" hangingPunct="1"/>
            <a:endParaRPr lang="ja-JP" altLang="ja-JP"/>
          </a:p>
        </p:txBody>
      </p:sp>
    </p:spTree>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1266" name="Rectangle 6">
            <a:extLst>
              <a:ext uri="{FF2B5EF4-FFF2-40B4-BE49-F238E27FC236}">
                <a16:creationId xmlns:a16="http://schemas.microsoft.com/office/drawing/2014/main" id="{54F8727C-5FF3-41E5-9522-2604037DC3BF}"/>
              </a:ext>
            </a:extLst>
          </p:cNvPr>
          <p:cNvSpPr>
            <a:spLocks noGrp="1" noChangeArrowheads="1"/>
          </p:cNvSpPr>
          <p:nvPr>
            <p:ph type="ftr" sz="quarter" idx="4"/>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defTabSz="955675">
              <a:defRPr kumimoji="1">
                <a:solidFill>
                  <a:schemeClr val="tx1"/>
                </a:solidFill>
                <a:latin typeface="Arial" panose="020B0604020202020204" pitchFamily="34" charset="0"/>
                <a:ea typeface="ＭＳ Ｐゴシック" panose="020B0600070205080204" pitchFamily="50" charset="-128"/>
              </a:defRPr>
            </a:lvl1pPr>
            <a:lvl2pPr marL="742950" indent="-285750" defTabSz="955675">
              <a:defRPr kumimoji="1">
                <a:solidFill>
                  <a:schemeClr val="tx1"/>
                </a:solidFill>
                <a:latin typeface="Arial" panose="020B0604020202020204" pitchFamily="34" charset="0"/>
                <a:ea typeface="ＭＳ Ｐゴシック" panose="020B0600070205080204" pitchFamily="50" charset="-128"/>
              </a:defRPr>
            </a:lvl2pPr>
            <a:lvl3pPr marL="1143000" indent="-228600" defTabSz="955675">
              <a:defRPr kumimoji="1">
                <a:solidFill>
                  <a:schemeClr val="tx1"/>
                </a:solidFill>
                <a:latin typeface="Arial" panose="020B0604020202020204" pitchFamily="34" charset="0"/>
                <a:ea typeface="ＭＳ Ｐゴシック" panose="020B0600070205080204" pitchFamily="50" charset="-128"/>
              </a:defRPr>
            </a:lvl3pPr>
            <a:lvl4pPr marL="1600200" indent="-228600" defTabSz="955675">
              <a:defRPr kumimoji="1">
                <a:solidFill>
                  <a:schemeClr val="tx1"/>
                </a:solidFill>
                <a:latin typeface="Arial" panose="020B0604020202020204" pitchFamily="34" charset="0"/>
                <a:ea typeface="ＭＳ Ｐゴシック" panose="020B0600070205080204" pitchFamily="50" charset="-128"/>
              </a:defRPr>
            </a:lvl4pPr>
            <a:lvl5pPr marL="2057400" indent="-228600" defTabSz="955675">
              <a:defRPr kumimoji="1">
                <a:solidFill>
                  <a:schemeClr val="tx1"/>
                </a:solidFill>
                <a:latin typeface="Arial" panose="020B0604020202020204" pitchFamily="34" charset="0"/>
                <a:ea typeface="ＭＳ Ｐゴシック" panose="020B0600070205080204" pitchFamily="50" charset="-128"/>
              </a:defRPr>
            </a:lvl5pPr>
            <a:lvl6pPr marL="2514600" indent="-228600" defTabSz="955675" eaLnBrk="0" fontAlgn="base" hangingPunct="0">
              <a:spcBef>
                <a:spcPct val="0"/>
              </a:spcBef>
              <a:spcAft>
                <a:spcPct val="0"/>
              </a:spcAft>
              <a:defRPr kumimoji="1">
                <a:solidFill>
                  <a:schemeClr val="tx1"/>
                </a:solidFill>
                <a:latin typeface="Arial" panose="020B0604020202020204" pitchFamily="34" charset="0"/>
                <a:ea typeface="ＭＳ Ｐゴシック" panose="020B0600070205080204" pitchFamily="50" charset="-128"/>
              </a:defRPr>
            </a:lvl6pPr>
            <a:lvl7pPr marL="2971800" indent="-228600" defTabSz="955675" eaLnBrk="0" fontAlgn="base" hangingPunct="0">
              <a:spcBef>
                <a:spcPct val="0"/>
              </a:spcBef>
              <a:spcAft>
                <a:spcPct val="0"/>
              </a:spcAft>
              <a:defRPr kumimoji="1">
                <a:solidFill>
                  <a:schemeClr val="tx1"/>
                </a:solidFill>
                <a:latin typeface="Arial" panose="020B0604020202020204" pitchFamily="34" charset="0"/>
                <a:ea typeface="ＭＳ Ｐゴシック" panose="020B0600070205080204" pitchFamily="50" charset="-128"/>
              </a:defRPr>
            </a:lvl7pPr>
            <a:lvl8pPr marL="3429000" indent="-228600" defTabSz="955675" eaLnBrk="0" fontAlgn="base" hangingPunct="0">
              <a:spcBef>
                <a:spcPct val="0"/>
              </a:spcBef>
              <a:spcAft>
                <a:spcPct val="0"/>
              </a:spcAft>
              <a:defRPr kumimoji="1">
                <a:solidFill>
                  <a:schemeClr val="tx1"/>
                </a:solidFill>
                <a:latin typeface="Arial" panose="020B0604020202020204" pitchFamily="34" charset="0"/>
                <a:ea typeface="ＭＳ Ｐゴシック" panose="020B0600070205080204" pitchFamily="50" charset="-128"/>
              </a:defRPr>
            </a:lvl8pPr>
            <a:lvl9pPr marL="3886200" indent="-228600" defTabSz="955675" eaLnBrk="0" fontAlgn="base" hangingPunct="0">
              <a:spcBef>
                <a:spcPct val="0"/>
              </a:spcBef>
              <a:spcAft>
                <a:spcPct val="0"/>
              </a:spcAft>
              <a:defRPr kumimoji="1">
                <a:solidFill>
                  <a:schemeClr val="tx1"/>
                </a:solidFill>
                <a:latin typeface="Arial" panose="020B0604020202020204" pitchFamily="34" charset="0"/>
                <a:ea typeface="ＭＳ Ｐゴシック" panose="020B0600070205080204" pitchFamily="50" charset="-128"/>
              </a:defRPr>
            </a:lvl9pPr>
          </a:lstStyle>
          <a:p>
            <a:r>
              <a:rPr lang="en-US" altLang="ja-JP"/>
              <a:t>12：用語について-2</a:t>
            </a:r>
          </a:p>
        </p:txBody>
      </p:sp>
      <p:sp>
        <p:nvSpPr>
          <p:cNvPr id="11267" name="Rectangle 2">
            <a:extLst>
              <a:ext uri="{FF2B5EF4-FFF2-40B4-BE49-F238E27FC236}">
                <a16:creationId xmlns:a16="http://schemas.microsoft.com/office/drawing/2014/main" id="{685F5D31-C13F-4549-957E-02ABDAFCFEFB}"/>
              </a:ext>
            </a:extLst>
          </p:cNvPr>
          <p:cNvSpPr>
            <a:spLocks noGrp="1" noRot="1" noChangeAspect="1" noChangeArrowheads="1" noTextEdit="1"/>
          </p:cNvSpPr>
          <p:nvPr>
            <p:ph type="sldImg"/>
          </p:nvPr>
        </p:nvSpPr>
        <p:spPr>
          <a:ln/>
        </p:spPr>
      </p:sp>
      <p:sp>
        <p:nvSpPr>
          <p:cNvPr id="11268" name="Rectangle 3">
            <a:extLst>
              <a:ext uri="{FF2B5EF4-FFF2-40B4-BE49-F238E27FC236}">
                <a16:creationId xmlns:a16="http://schemas.microsoft.com/office/drawing/2014/main" id="{8818670C-CE99-447F-A0F8-14AC670DE19A}"/>
              </a:ext>
            </a:extLst>
          </p:cNvPr>
          <p:cNvSpPr>
            <a:spLocks noGrp="1" noChangeArrowheads="1"/>
          </p:cNvSpPr>
          <p:nvPr>
            <p:ph type="body" idx="1"/>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p>
            <a:pPr eaLnBrk="1" hangingPunct="1"/>
            <a:endParaRPr lang="ja-JP" altLang="ja-JP"/>
          </a:p>
        </p:txBody>
      </p:sp>
    </p:spTree>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2290" name="Rectangle 6">
            <a:extLst>
              <a:ext uri="{FF2B5EF4-FFF2-40B4-BE49-F238E27FC236}">
                <a16:creationId xmlns:a16="http://schemas.microsoft.com/office/drawing/2014/main" id="{8F371790-642B-46C8-8E4D-AD7B39859C53}"/>
              </a:ext>
            </a:extLst>
          </p:cNvPr>
          <p:cNvSpPr>
            <a:spLocks noGrp="1" noChangeArrowheads="1"/>
          </p:cNvSpPr>
          <p:nvPr>
            <p:ph type="ftr" sz="quarter" idx="4"/>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defTabSz="955675">
              <a:defRPr kumimoji="1">
                <a:solidFill>
                  <a:schemeClr val="tx1"/>
                </a:solidFill>
                <a:latin typeface="Arial" panose="020B0604020202020204" pitchFamily="34" charset="0"/>
                <a:ea typeface="ＭＳ Ｐゴシック" panose="020B0600070205080204" pitchFamily="50" charset="-128"/>
              </a:defRPr>
            </a:lvl1pPr>
            <a:lvl2pPr marL="742950" indent="-285750" defTabSz="955675">
              <a:defRPr kumimoji="1">
                <a:solidFill>
                  <a:schemeClr val="tx1"/>
                </a:solidFill>
                <a:latin typeface="Arial" panose="020B0604020202020204" pitchFamily="34" charset="0"/>
                <a:ea typeface="ＭＳ Ｐゴシック" panose="020B0600070205080204" pitchFamily="50" charset="-128"/>
              </a:defRPr>
            </a:lvl2pPr>
            <a:lvl3pPr marL="1143000" indent="-228600" defTabSz="955675">
              <a:defRPr kumimoji="1">
                <a:solidFill>
                  <a:schemeClr val="tx1"/>
                </a:solidFill>
                <a:latin typeface="Arial" panose="020B0604020202020204" pitchFamily="34" charset="0"/>
                <a:ea typeface="ＭＳ Ｐゴシック" panose="020B0600070205080204" pitchFamily="50" charset="-128"/>
              </a:defRPr>
            </a:lvl3pPr>
            <a:lvl4pPr marL="1600200" indent="-228600" defTabSz="955675">
              <a:defRPr kumimoji="1">
                <a:solidFill>
                  <a:schemeClr val="tx1"/>
                </a:solidFill>
                <a:latin typeface="Arial" panose="020B0604020202020204" pitchFamily="34" charset="0"/>
                <a:ea typeface="ＭＳ Ｐゴシック" panose="020B0600070205080204" pitchFamily="50" charset="-128"/>
              </a:defRPr>
            </a:lvl4pPr>
            <a:lvl5pPr marL="2057400" indent="-228600" defTabSz="955675">
              <a:defRPr kumimoji="1">
                <a:solidFill>
                  <a:schemeClr val="tx1"/>
                </a:solidFill>
                <a:latin typeface="Arial" panose="020B0604020202020204" pitchFamily="34" charset="0"/>
                <a:ea typeface="ＭＳ Ｐゴシック" panose="020B0600070205080204" pitchFamily="50" charset="-128"/>
              </a:defRPr>
            </a:lvl5pPr>
            <a:lvl6pPr marL="2514600" indent="-228600" defTabSz="955675" eaLnBrk="0" fontAlgn="base" hangingPunct="0">
              <a:spcBef>
                <a:spcPct val="0"/>
              </a:spcBef>
              <a:spcAft>
                <a:spcPct val="0"/>
              </a:spcAft>
              <a:defRPr kumimoji="1">
                <a:solidFill>
                  <a:schemeClr val="tx1"/>
                </a:solidFill>
                <a:latin typeface="Arial" panose="020B0604020202020204" pitchFamily="34" charset="0"/>
                <a:ea typeface="ＭＳ Ｐゴシック" panose="020B0600070205080204" pitchFamily="50" charset="-128"/>
              </a:defRPr>
            </a:lvl6pPr>
            <a:lvl7pPr marL="2971800" indent="-228600" defTabSz="955675" eaLnBrk="0" fontAlgn="base" hangingPunct="0">
              <a:spcBef>
                <a:spcPct val="0"/>
              </a:spcBef>
              <a:spcAft>
                <a:spcPct val="0"/>
              </a:spcAft>
              <a:defRPr kumimoji="1">
                <a:solidFill>
                  <a:schemeClr val="tx1"/>
                </a:solidFill>
                <a:latin typeface="Arial" panose="020B0604020202020204" pitchFamily="34" charset="0"/>
                <a:ea typeface="ＭＳ Ｐゴシック" panose="020B0600070205080204" pitchFamily="50" charset="-128"/>
              </a:defRPr>
            </a:lvl7pPr>
            <a:lvl8pPr marL="3429000" indent="-228600" defTabSz="955675" eaLnBrk="0" fontAlgn="base" hangingPunct="0">
              <a:spcBef>
                <a:spcPct val="0"/>
              </a:spcBef>
              <a:spcAft>
                <a:spcPct val="0"/>
              </a:spcAft>
              <a:defRPr kumimoji="1">
                <a:solidFill>
                  <a:schemeClr val="tx1"/>
                </a:solidFill>
                <a:latin typeface="Arial" panose="020B0604020202020204" pitchFamily="34" charset="0"/>
                <a:ea typeface="ＭＳ Ｐゴシック" panose="020B0600070205080204" pitchFamily="50" charset="-128"/>
              </a:defRPr>
            </a:lvl8pPr>
            <a:lvl9pPr marL="3886200" indent="-228600" defTabSz="955675" eaLnBrk="0" fontAlgn="base" hangingPunct="0">
              <a:spcBef>
                <a:spcPct val="0"/>
              </a:spcBef>
              <a:spcAft>
                <a:spcPct val="0"/>
              </a:spcAft>
              <a:defRPr kumimoji="1">
                <a:solidFill>
                  <a:schemeClr val="tx1"/>
                </a:solidFill>
                <a:latin typeface="Arial" panose="020B0604020202020204" pitchFamily="34" charset="0"/>
                <a:ea typeface="ＭＳ Ｐゴシック" panose="020B0600070205080204" pitchFamily="50" charset="-128"/>
              </a:defRPr>
            </a:lvl9pPr>
          </a:lstStyle>
          <a:p>
            <a:r>
              <a:rPr lang="en-US" altLang="ja-JP"/>
              <a:t>12：用語について-2</a:t>
            </a:r>
          </a:p>
        </p:txBody>
      </p:sp>
      <p:sp>
        <p:nvSpPr>
          <p:cNvPr id="12291" name="Rectangle 2">
            <a:extLst>
              <a:ext uri="{FF2B5EF4-FFF2-40B4-BE49-F238E27FC236}">
                <a16:creationId xmlns:a16="http://schemas.microsoft.com/office/drawing/2014/main" id="{F313357F-471F-45B1-B101-D8F198DF472B}"/>
              </a:ext>
            </a:extLst>
          </p:cNvPr>
          <p:cNvSpPr>
            <a:spLocks noGrp="1" noRot="1" noChangeAspect="1" noChangeArrowheads="1" noTextEdit="1"/>
          </p:cNvSpPr>
          <p:nvPr>
            <p:ph type="sldImg"/>
          </p:nvPr>
        </p:nvSpPr>
        <p:spPr>
          <a:ln/>
        </p:spPr>
      </p:sp>
      <p:sp>
        <p:nvSpPr>
          <p:cNvPr id="12292" name="Rectangle 3">
            <a:extLst>
              <a:ext uri="{FF2B5EF4-FFF2-40B4-BE49-F238E27FC236}">
                <a16:creationId xmlns:a16="http://schemas.microsoft.com/office/drawing/2014/main" id="{094BE302-2A5B-49A1-ABA6-57AA63ABFDDF}"/>
              </a:ext>
            </a:extLst>
          </p:cNvPr>
          <p:cNvSpPr>
            <a:spLocks noGrp="1" noChangeArrowheads="1"/>
          </p:cNvSpPr>
          <p:nvPr>
            <p:ph type="body" idx="1"/>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p>
            <a:pPr eaLnBrk="1" hangingPunct="1"/>
            <a:endParaRPr lang="ja-JP" altLang="ja-JP"/>
          </a:p>
        </p:txBody>
      </p:sp>
    </p:spTree>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3314" name="Rectangle 6">
            <a:extLst>
              <a:ext uri="{FF2B5EF4-FFF2-40B4-BE49-F238E27FC236}">
                <a16:creationId xmlns:a16="http://schemas.microsoft.com/office/drawing/2014/main" id="{ACB00917-BFCC-4B3C-8EE0-54E4EED30DEE}"/>
              </a:ext>
            </a:extLst>
          </p:cNvPr>
          <p:cNvSpPr>
            <a:spLocks noGrp="1" noChangeArrowheads="1"/>
          </p:cNvSpPr>
          <p:nvPr>
            <p:ph type="ftr" sz="quarter" idx="4"/>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defTabSz="955675">
              <a:defRPr kumimoji="1">
                <a:solidFill>
                  <a:schemeClr val="tx1"/>
                </a:solidFill>
                <a:latin typeface="Arial" panose="020B0604020202020204" pitchFamily="34" charset="0"/>
                <a:ea typeface="ＭＳ Ｐゴシック" panose="020B0600070205080204" pitchFamily="50" charset="-128"/>
              </a:defRPr>
            </a:lvl1pPr>
            <a:lvl2pPr marL="742950" indent="-285750" defTabSz="955675">
              <a:defRPr kumimoji="1">
                <a:solidFill>
                  <a:schemeClr val="tx1"/>
                </a:solidFill>
                <a:latin typeface="Arial" panose="020B0604020202020204" pitchFamily="34" charset="0"/>
                <a:ea typeface="ＭＳ Ｐゴシック" panose="020B0600070205080204" pitchFamily="50" charset="-128"/>
              </a:defRPr>
            </a:lvl2pPr>
            <a:lvl3pPr marL="1143000" indent="-228600" defTabSz="955675">
              <a:defRPr kumimoji="1">
                <a:solidFill>
                  <a:schemeClr val="tx1"/>
                </a:solidFill>
                <a:latin typeface="Arial" panose="020B0604020202020204" pitchFamily="34" charset="0"/>
                <a:ea typeface="ＭＳ Ｐゴシック" panose="020B0600070205080204" pitchFamily="50" charset="-128"/>
              </a:defRPr>
            </a:lvl3pPr>
            <a:lvl4pPr marL="1600200" indent="-228600" defTabSz="955675">
              <a:defRPr kumimoji="1">
                <a:solidFill>
                  <a:schemeClr val="tx1"/>
                </a:solidFill>
                <a:latin typeface="Arial" panose="020B0604020202020204" pitchFamily="34" charset="0"/>
                <a:ea typeface="ＭＳ Ｐゴシック" panose="020B0600070205080204" pitchFamily="50" charset="-128"/>
              </a:defRPr>
            </a:lvl4pPr>
            <a:lvl5pPr marL="2057400" indent="-228600" defTabSz="955675">
              <a:defRPr kumimoji="1">
                <a:solidFill>
                  <a:schemeClr val="tx1"/>
                </a:solidFill>
                <a:latin typeface="Arial" panose="020B0604020202020204" pitchFamily="34" charset="0"/>
                <a:ea typeface="ＭＳ Ｐゴシック" panose="020B0600070205080204" pitchFamily="50" charset="-128"/>
              </a:defRPr>
            </a:lvl5pPr>
            <a:lvl6pPr marL="2514600" indent="-228600" defTabSz="955675" eaLnBrk="0" fontAlgn="base" hangingPunct="0">
              <a:spcBef>
                <a:spcPct val="0"/>
              </a:spcBef>
              <a:spcAft>
                <a:spcPct val="0"/>
              </a:spcAft>
              <a:defRPr kumimoji="1">
                <a:solidFill>
                  <a:schemeClr val="tx1"/>
                </a:solidFill>
                <a:latin typeface="Arial" panose="020B0604020202020204" pitchFamily="34" charset="0"/>
                <a:ea typeface="ＭＳ Ｐゴシック" panose="020B0600070205080204" pitchFamily="50" charset="-128"/>
              </a:defRPr>
            </a:lvl6pPr>
            <a:lvl7pPr marL="2971800" indent="-228600" defTabSz="955675" eaLnBrk="0" fontAlgn="base" hangingPunct="0">
              <a:spcBef>
                <a:spcPct val="0"/>
              </a:spcBef>
              <a:spcAft>
                <a:spcPct val="0"/>
              </a:spcAft>
              <a:defRPr kumimoji="1">
                <a:solidFill>
                  <a:schemeClr val="tx1"/>
                </a:solidFill>
                <a:latin typeface="Arial" panose="020B0604020202020204" pitchFamily="34" charset="0"/>
                <a:ea typeface="ＭＳ Ｐゴシック" panose="020B0600070205080204" pitchFamily="50" charset="-128"/>
              </a:defRPr>
            </a:lvl7pPr>
            <a:lvl8pPr marL="3429000" indent="-228600" defTabSz="955675" eaLnBrk="0" fontAlgn="base" hangingPunct="0">
              <a:spcBef>
                <a:spcPct val="0"/>
              </a:spcBef>
              <a:spcAft>
                <a:spcPct val="0"/>
              </a:spcAft>
              <a:defRPr kumimoji="1">
                <a:solidFill>
                  <a:schemeClr val="tx1"/>
                </a:solidFill>
                <a:latin typeface="Arial" panose="020B0604020202020204" pitchFamily="34" charset="0"/>
                <a:ea typeface="ＭＳ Ｐゴシック" panose="020B0600070205080204" pitchFamily="50" charset="-128"/>
              </a:defRPr>
            </a:lvl8pPr>
            <a:lvl9pPr marL="3886200" indent="-228600" defTabSz="955675" eaLnBrk="0" fontAlgn="base" hangingPunct="0">
              <a:spcBef>
                <a:spcPct val="0"/>
              </a:spcBef>
              <a:spcAft>
                <a:spcPct val="0"/>
              </a:spcAft>
              <a:defRPr kumimoji="1">
                <a:solidFill>
                  <a:schemeClr val="tx1"/>
                </a:solidFill>
                <a:latin typeface="Arial" panose="020B0604020202020204" pitchFamily="34" charset="0"/>
                <a:ea typeface="ＭＳ Ｐゴシック" panose="020B0600070205080204" pitchFamily="50" charset="-128"/>
              </a:defRPr>
            </a:lvl9pPr>
          </a:lstStyle>
          <a:p>
            <a:r>
              <a:rPr lang="en-US" altLang="ja-JP"/>
              <a:t>12：用語について-2</a:t>
            </a:r>
          </a:p>
        </p:txBody>
      </p:sp>
      <p:sp>
        <p:nvSpPr>
          <p:cNvPr id="13315" name="Rectangle 2">
            <a:extLst>
              <a:ext uri="{FF2B5EF4-FFF2-40B4-BE49-F238E27FC236}">
                <a16:creationId xmlns:a16="http://schemas.microsoft.com/office/drawing/2014/main" id="{02A29215-01A4-4EB7-8D26-224B0D88EE5E}"/>
              </a:ext>
            </a:extLst>
          </p:cNvPr>
          <p:cNvSpPr>
            <a:spLocks noGrp="1" noRot="1" noChangeAspect="1" noChangeArrowheads="1" noTextEdit="1"/>
          </p:cNvSpPr>
          <p:nvPr>
            <p:ph type="sldImg"/>
          </p:nvPr>
        </p:nvSpPr>
        <p:spPr>
          <a:ln/>
        </p:spPr>
      </p:sp>
      <p:sp>
        <p:nvSpPr>
          <p:cNvPr id="13316" name="Rectangle 3">
            <a:extLst>
              <a:ext uri="{FF2B5EF4-FFF2-40B4-BE49-F238E27FC236}">
                <a16:creationId xmlns:a16="http://schemas.microsoft.com/office/drawing/2014/main" id="{D8AD79D6-3B71-4999-BCC4-EE50C94C2416}"/>
              </a:ext>
            </a:extLst>
          </p:cNvPr>
          <p:cNvSpPr>
            <a:spLocks noGrp="1" noChangeArrowheads="1"/>
          </p:cNvSpPr>
          <p:nvPr>
            <p:ph type="body" idx="1"/>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p>
            <a:pPr eaLnBrk="1" hangingPunct="1"/>
            <a:endParaRPr lang="en-US" altLang="ja-JP"/>
          </a:p>
        </p:txBody>
      </p:sp>
    </p:spTree>
  </p:cSld>
  <p:clrMapOvr>
    <a:masterClrMapping/>
  </p:clrMapOvr>
</p:notes>
</file>

<file path=ppt/notesSlides/notesSlide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4338" name="Rectangle 6">
            <a:extLst>
              <a:ext uri="{FF2B5EF4-FFF2-40B4-BE49-F238E27FC236}">
                <a16:creationId xmlns:a16="http://schemas.microsoft.com/office/drawing/2014/main" id="{26CD4D0C-EB6F-42CA-B5BC-21FDD3AC6F54}"/>
              </a:ext>
            </a:extLst>
          </p:cNvPr>
          <p:cNvSpPr>
            <a:spLocks noGrp="1" noChangeArrowheads="1"/>
          </p:cNvSpPr>
          <p:nvPr>
            <p:ph type="ftr" sz="quarter" idx="4"/>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defTabSz="955675">
              <a:defRPr kumimoji="1">
                <a:solidFill>
                  <a:schemeClr val="tx1"/>
                </a:solidFill>
                <a:latin typeface="Arial" panose="020B0604020202020204" pitchFamily="34" charset="0"/>
                <a:ea typeface="ＭＳ Ｐゴシック" panose="020B0600070205080204" pitchFamily="50" charset="-128"/>
              </a:defRPr>
            </a:lvl1pPr>
            <a:lvl2pPr marL="742950" indent="-285750" defTabSz="955675">
              <a:defRPr kumimoji="1">
                <a:solidFill>
                  <a:schemeClr val="tx1"/>
                </a:solidFill>
                <a:latin typeface="Arial" panose="020B0604020202020204" pitchFamily="34" charset="0"/>
                <a:ea typeface="ＭＳ Ｐゴシック" panose="020B0600070205080204" pitchFamily="50" charset="-128"/>
              </a:defRPr>
            </a:lvl2pPr>
            <a:lvl3pPr marL="1143000" indent="-228600" defTabSz="955675">
              <a:defRPr kumimoji="1">
                <a:solidFill>
                  <a:schemeClr val="tx1"/>
                </a:solidFill>
                <a:latin typeface="Arial" panose="020B0604020202020204" pitchFamily="34" charset="0"/>
                <a:ea typeface="ＭＳ Ｐゴシック" panose="020B0600070205080204" pitchFamily="50" charset="-128"/>
              </a:defRPr>
            </a:lvl3pPr>
            <a:lvl4pPr marL="1600200" indent="-228600" defTabSz="955675">
              <a:defRPr kumimoji="1">
                <a:solidFill>
                  <a:schemeClr val="tx1"/>
                </a:solidFill>
                <a:latin typeface="Arial" panose="020B0604020202020204" pitchFamily="34" charset="0"/>
                <a:ea typeface="ＭＳ Ｐゴシック" panose="020B0600070205080204" pitchFamily="50" charset="-128"/>
              </a:defRPr>
            </a:lvl4pPr>
            <a:lvl5pPr marL="2057400" indent="-228600" defTabSz="955675">
              <a:defRPr kumimoji="1">
                <a:solidFill>
                  <a:schemeClr val="tx1"/>
                </a:solidFill>
                <a:latin typeface="Arial" panose="020B0604020202020204" pitchFamily="34" charset="0"/>
                <a:ea typeface="ＭＳ Ｐゴシック" panose="020B0600070205080204" pitchFamily="50" charset="-128"/>
              </a:defRPr>
            </a:lvl5pPr>
            <a:lvl6pPr marL="2514600" indent="-228600" defTabSz="955675" eaLnBrk="0" fontAlgn="base" hangingPunct="0">
              <a:spcBef>
                <a:spcPct val="0"/>
              </a:spcBef>
              <a:spcAft>
                <a:spcPct val="0"/>
              </a:spcAft>
              <a:defRPr kumimoji="1">
                <a:solidFill>
                  <a:schemeClr val="tx1"/>
                </a:solidFill>
                <a:latin typeface="Arial" panose="020B0604020202020204" pitchFamily="34" charset="0"/>
                <a:ea typeface="ＭＳ Ｐゴシック" panose="020B0600070205080204" pitchFamily="50" charset="-128"/>
              </a:defRPr>
            </a:lvl6pPr>
            <a:lvl7pPr marL="2971800" indent="-228600" defTabSz="955675" eaLnBrk="0" fontAlgn="base" hangingPunct="0">
              <a:spcBef>
                <a:spcPct val="0"/>
              </a:spcBef>
              <a:spcAft>
                <a:spcPct val="0"/>
              </a:spcAft>
              <a:defRPr kumimoji="1">
                <a:solidFill>
                  <a:schemeClr val="tx1"/>
                </a:solidFill>
                <a:latin typeface="Arial" panose="020B0604020202020204" pitchFamily="34" charset="0"/>
                <a:ea typeface="ＭＳ Ｐゴシック" panose="020B0600070205080204" pitchFamily="50" charset="-128"/>
              </a:defRPr>
            </a:lvl7pPr>
            <a:lvl8pPr marL="3429000" indent="-228600" defTabSz="955675" eaLnBrk="0" fontAlgn="base" hangingPunct="0">
              <a:spcBef>
                <a:spcPct val="0"/>
              </a:spcBef>
              <a:spcAft>
                <a:spcPct val="0"/>
              </a:spcAft>
              <a:defRPr kumimoji="1">
                <a:solidFill>
                  <a:schemeClr val="tx1"/>
                </a:solidFill>
                <a:latin typeface="Arial" panose="020B0604020202020204" pitchFamily="34" charset="0"/>
                <a:ea typeface="ＭＳ Ｐゴシック" panose="020B0600070205080204" pitchFamily="50" charset="-128"/>
              </a:defRPr>
            </a:lvl8pPr>
            <a:lvl9pPr marL="3886200" indent="-228600" defTabSz="955675" eaLnBrk="0" fontAlgn="base" hangingPunct="0">
              <a:spcBef>
                <a:spcPct val="0"/>
              </a:spcBef>
              <a:spcAft>
                <a:spcPct val="0"/>
              </a:spcAft>
              <a:defRPr kumimoji="1">
                <a:solidFill>
                  <a:schemeClr val="tx1"/>
                </a:solidFill>
                <a:latin typeface="Arial" panose="020B0604020202020204" pitchFamily="34" charset="0"/>
                <a:ea typeface="ＭＳ Ｐゴシック" panose="020B0600070205080204" pitchFamily="50" charset="-128"/>
              </a:defRPr>
            </a:lvl9pPr>
          </a:lstStyle>
          <a:p>
            <a:r>
              <a:rPr lang="en-US" altLang="ja-JP"/>
              <a:t>12：用語について-2</a:t>
            </a:r>
          </a:p>
        </p:txBody>
      </p:sp>
      <p:sp>
        <p:nvSpPr>
          <p:cNvPr id="14339" name="Rectangle 2">
            <a:extLst>
              <a:ext uri="{FF2B5EF4-FFF2-40B4-BE49-F238E27FC236}">
                <a16:creationId xmlns:a16="http://schemas.microsoft.com/office/drawing/2014/main" id="{47CF43EA-7C12-4AE1-A4BA-E4DF3B9E6DF6}"/>
              </a:ext>
            </a:extLst>
          </p:cNvPr>
          <p:cNvSpPr>
            <a:spLocks noGrp="1" noRot="1" noChangeAspect="1" noChangeArrowheads="1" noTextEdit="1"/>
          </p:cNvSpPr>
          <p:nvPr>
            <p:ph type="sldImg"/>
          </p:nvPr>
        </p:nvSpPr>
        <p:spPr>
          <a:ln/>
        </p:spPr>
      </p:sp>
      <p:sp>
        <p:nvSpPr>
          <p:cNvPr id="14340" name="Rectangle 3">
            <a:extLst>
              <a:ext uri="{FF2B5EF4-FFF2-40B4-BE49-F238E27FC236}">
                <a16:creationId xmlns:a16="http://schemas.microsoft.com/office/drawing/2014/main" id="{5EE75C67-AAA6-41D9-A90D-EB2071DA3E97}"/>
              </a:ext>
            </a:extLst>
          </p:cNvPr>
          <p:cNvSpPr>
            <a:spLocks noGrp="1" noChangeArrowheads="1"/>
          </p:cNvSpPr>
          <p:nvPr>
            <p:ph type="body" idx="1"/>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p>
            <a:pPr eaLnBrk="1" hangingPunct="1"/>
            <a:endParaRPr lang="ja-JP" altLang="ja-JP"/>
          </a:p>
        </p:txBody>
      </p:sp>
    </p:spTree>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タイトル スライド">
    <p:spTree>
      <p:nvGrpSpPr>
        <p:cNvPr id="1" name=""/>
        <p:cNvGrpSpPr/>
        <p:nvPr/>
      </p:nvGrpSpPr>
      <p:grpSpPr>
        <a:xfrm>
          <a:off x="0" y="0"/>
          <a:ext cx="0" cy="0"/>
          <a:chOff x="0" y="0"/>
          <a:chExt cx="0" cy="0"/>
        </a:xfrm>
      </p:grpSpPr>
      <p:sp>
        <p:nvSpPr>
          <p:cNvPr id="2" name="タイトル 1"/>
          <p:cNvSpPr>
            <a:spLocks noGrp="1"/>
          </p:cNvSpPr>
          <p:nvPr>
            <p:ph type="ctrTitle"/>
          </p:nvPr>
        </p:nvSpPr>
        <p:spPr>
          <a:xfrm>
            <a:off x="685800" y="2130425"/>
            <a:ext cx="7772400" cy="1470025"/>
          </a:xfrm>
        </p:spPr>
        <p:txBody>
          <a:bodyPr/>
          <a:lstStyle/>
          <a:p>
            <a:r>
              <a:rPr lang="ja-JP" altLang="en-US"/>
              <a:t>マスタ タイトルの書式設定</a:t>
            </a:r>
          </a:p>
        </p:txBody>
      </p:sp>
      <p:sp>
        <p:nvSpPr>
          <p:cNvPr id="3" name="サブタイトル 2"/>
          <p:cNvSpPr>
            <a:spLocks noGrp="1"/>
          </p:cNvSpPr>
          <p:nvPr>
            <p:ph type="subTitle" idx="1"/>
          </p:nvPr>
        </p:nvSpPr>
        <p:spPr>
          <a:xfrm>
            <a:off x="1371600" y="3886200"/>
            <a:ext cx="6400800" cy="1752600"/>
          </a:xfrm>
        </p:spPr>
        <p:txBody>
          <a:bodyPr/>
          <a:lstStyle>
            <a:lvl1pPr marL="0" indent="0" algn="ctr">
              <a:buNone/>
              <a:defRPr/>
            </a:lvl1pPr>
            <a:lvl2pPr marL="457200" indent="0" algn="ctr">
              <a:buNone/>
              <a:defRPr/>
            </a:lvl2pPr>
            <a:lvl3pPr marL="914400" indent="0" algn="ctr">
              <a:buNone/>
              <a:defRPr/>
            </a:lvl3pPr>
            <a:lvl4pPr marL="1371600" indent="0" algn="ctr">
              <a:buNone/>
              <a:defRPr/>
            </a:lvl4pPr>
            <a:lvl5pPr marL="1828800" indent="0" algn="ctr">
              <a:buNone/>
              <a:defRPr/>
            </a:lvl5pPr>
            <a:lvl6pPr marL="2286000" indent="0" algn="ctr">
              <a:buNone/>
              <a:defRPr/>
            </a:lvl6pPr>
            <a:lvl7pPr marL="2743200" indent="0" algn="ctr">
              <a:buNone/>
              <a:defRPr/>
            </a:lvl7pPr>
            <a:lvl8pPr marL="3200400" indent="0" algn="ctr">
              <a:buNone/>
              <a:defRPr/>
            </a:lvl8pPr>
            <a:lvl9pPr marL="3657600" indent="0" algn="ctr">
              <a:buNone/>
              <a:defRPr/>
            </a:lvl9pPr>
          </a:lstStyle>
          <a:p>
            <a:r>
              <a:rPr lang="ja-JP" altLang="en-US"/>
              <a:t>マスタ サブタイトルの書式設定</a:t>
            </a:r>
          </a:p>
        </p:txBody>
      </p:sp>
      <p:sp>
        <p:nvSpPr>
          <p:cNvPr id="4" name="Rectangle 4">
            <a:extLst>
              <a:ext uri="{FF2B5EF4-FFF2-40B4-BE49-F238E27FC236}">
                <a16:creationId xmlns:a16="http://schemas.microsoft.com/office/drawing/2014/main" id="{10755195-7FCA-4643-A20E-8E589E96945F}"/>
              </a:ext>
            </a:extLst>
          </p:cNvPr>
          <p:cNvSpPr>
            <a:spLocks noGrp="1" noChangeArrowheads="1"/>
          </p:cNvSpPr>
          <p:nvPr>
            <p:ph type="dt" sz="half" idx="10"/>
          </p:nvPr>
        </p:nvSpPr>
        <p:spPr>
          <a:ln/>
        </p:spPr>
        <p:txBody>
          <a:bodyPr/>
          <a:lstStyle>
            <a:lvl1pPr>
              <a:defRPr/>
            </a:lvl1pPr>
          </a:lstStyle>
          <a:p>
            <a:pPr>
              <a:defRPr/>
            </a:pPr>
            <a:endParaRPr lang="en-US" altLang="ja-JP"/>
          </a:p>
        </p:txBody>
      </p:sp>
      <p:sp>
        <p:nvSpPr>
          <p:cNvPr id="5" name="Rectangle 5">
            <a:extLst>
              <a:ext uri="{FF2B5EF4-FFF2-40B4-BE49-F238E27FC236}">
                <a16:creationId xmlns:a16="http://schemas.microsoft.com/office/drawing/2014/main" id="{B8D27307-49EE-4E2C-ACF7-FAC718A0654A}"/>
              </a:ext>
            </a:extLst>
          </p:cNvPr>
          <p:cNvSpPr>
            <a:spLocks noGrp="1" noChangeArrowheads="1"/>
          </p:cNvSpPr>
          <p:nvPr>
            <p:ph type="ftr" sz="quarter" idx="11"/>
          </p:nvPr>
        </p:nvSpPr>
        <p:spPr>
          <a:ln/>
        </p:spPr>
        <p:txBody>
          <a:bodyPr/>
          <a:lstStyle>
            <a:lvl1pPr>
              <a:defRPr/>
            </a:lvl1pPr>
          </a:lstStyle>
          <a:p>
            <a:pPr>
              <a:defRPr/>
            </a:pPr>
            <a:endParaRPr lang="en-US" altLang="ja-JP"/>
          </a:p>
        </p:txBody>
      </p:sp>
      <p:sp>
        <p:nvSpPr>
          <p:cNvPr id="6" name="Rectangle 6">
            <a:extLst>
              <a:ext uri="{FF2B5EF4-FFF2-40B4-BE49-F238E27FC236}">
                <a16:creationId xmlns:a16="http://schemas.microsoft.com/office/drawing/2014/main" id="{B51E919E-9FDC-452F-B0F4-E4894CD66B14}"/>
              </a:ext>
            </a:extLst>
          </p:cNvPr>
          <p:cNvSpPr>
            <a:spLocks noGrp="1" noChangeArrowheads="1"/>
          </p:cNvSpPr>
          <p:nvPr>
            <p:ph type="sldNum" sz="quarter" idx="12"/>
          </p:nvPr>
        </p:nvSpPr>
        <p:spPr>
          <a:ln/>
        </p:spPr>
        <p:txBody>
          <a:bodyPr/>
          <a:lstStyle>
            <a:lvl1pPr>
              <a:defRPr/>
            </a:lvl1pPr>
          </a:lstStyle>
          <a:p>
            <a:fld id="{A3B0579F-2127-4698-BB78-7F0C8A9845D7}" type="slidenum">
              <a:rPr lang="en-US" altLang="ja-JP"/>
              <a:pPr/>
              <a:t>‹#›</a:t>
            </a:fld>
            <a:endParaRPr lang="en-US" altLang="ja-JP"/>
          </a:p>
        </p:txBody>
      </p:sp>
    </p:spTree>
    <p:extLst>
      <p:ext uri="{BB962C8B-B14F-4D97-AF65-F5344CB8AC3E}">
        <p14:creationId xmlns:p14="http://schemas.microsoft.com/office/powerpoint/2010/main" val="689346854"/>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タイトルと縦書きテキスト">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lang="ja-JP" altLang="en-US"/>
              <a:t>マスタ タイトルの書式設定</a:t>
            </a:r>
          </a:p>
        </p:txBody>
      </p:sp>
      <p:sp>
        <p:nvSpPr>
          <p:cNvPr id="3" name="縦書きテキスト プレースホルダ 2"/>
          <p:cNvSpPr>
            <a:spLocks noGrp="1"/>
          </p:cNvSpPr>
          <p:nvPr>
            <p:ph type="body" orient="vert" idx="1"/>
          </p:nvPr>
        </p:nvSpPr>
        <p:spPr/>
        <p:txBody>
          <a:bodyPr vert="eaVert"/>
          <a:lstStyle/>
          <a:p>
            <a:pPr lvl="0"/>
            <a:r>
              <a:rPr lang="ja-JP" altLang="en-US"/>
              <a:t>マスタ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p>
        </p:txBody>
      </p:sp>
      <p:sp>
        <p:nvSpPr>
          <p:cNvPr id="4" name="Rectangle 4">
            <a:extLst>
              <a:ext uri="{FF2B5EF4-FFF2-40B4-BE49-F238E27FC236}">
                <a16:creationId xmlns:a16="http://schemas.microsoft.com/office/drawing/2014/main" id="{E9390F66-C9E8-4829-89AA-380EE9B08078}"/>
              </a:ext>
            </a:extLst>
          </p:cNvPr>
          <p:cNvSpPr>
            <a:spLocks noGrp="1" noChangeArrowheads="1"/>
          </p:cNvSpPr>
          <p:nvPr>
            <p:ph type="dt" sz="half" idx="10"/>
          </p:nvPr>
        </p:nvSpPr>
        <p:spPr>
          <a:ln/>
        </p:spPr>
        <p:txBody>
          <a:bodyPr/>
          <a:lstStyle>
            <a:lvl1pPr>
              <a:defRPr/>
            </a:lvl1pPr>
          </a:lstStyle>
          <a:p>
            <a:pPr>
              <a:defRPr/>
            </a:pPr>
            <a:endParaRPr lang="en-US" altLang="ja-JP"/>
          </a:p>
        </p:txBody>
      </p:sp>
      <p:sp>
        <p:nvSpPr>
          <p:cNvPr id="5" name="Rectangle 5">
            <a:extLst>
              <a:ext uri="{FF2B5EF4-FFF2-40B4-BE49-F238E27FC236}">
                <a16:creationId xmlns:a16="http://schemas.microsoft.com/office/drawing/2014/main" id="{D036D21C-4438-48F3-9A3D-D2EA47B006E5}"/>
              </a:ext>
            </a:extLst>
          </p:cNvPr>
          <p:cNvSpPr>
            <a:spLocks noGrp="1" noChangeArrowheads="1"/>
          </p:cNvSpPr>
          <p:nvPr>
            <p:ph type="ftr" sz="quarter" idx="11"/>
          </p:nvPr>
        </p:nvSpPr>
        <p:spPr>
          <a:ln/>
        </p:spPr>
        <p:txBody>
          <a:bodyPr/>
          <a:lstStyle>
            <a:lvl1pPr>
              <a:defRPr/>
            </a:lvl1pPr>
          </a:lstStyle>
          <a:p>
            <a:pPr>
              <a:defRPr/>
            </a:pPr>
            <a:endParaRPr lang="en-US" altLang="ja-JP"/>
          </a:p>
        </p:txBody>
      </p:sp>
      <p:sp>
        <p:nvSpPr>
          <p:cNvPr id="6" name="Rectangle 6">
            <a:extLst>
              <a:ext uri="{FF2B5EF4-FFF2-40B4-BE49-F238E27FC236}">
                <a16:creationId xmlns:a16="http://schemas.microsoft.com/office/drawing/2014/main" id="{2EA968F5-130A-4D31-877F-91E309A78FCB}"/>
              </a:ext>
            </a:extLst>
          </p:cNvPr>
          <p:cNvSpPr>
            <a:spLocks noGrp="1" noChangeArrowheads="1"/>
          </p:cNvSpPr>
          <p:nvPr>
            <p:ph type="sldNum" sz="quarter" idx="12"/>
          </p:nvPr>
        </p:nvSpPr>
        <p:spPr>
          <a:ln/>
        </p:spPr>
        <p:txBody>
          <a:bodyPr/>
          <a:lstStyle>
            <a:lvl1pPr>
              <a:defRPr/>
            </a:lvl1pPr>
          </a:lstStyle>
          <a:p>
            <a:fld id="{4EED0615-D118-4219-BB3B-DB9377CBEB89}" type="slidenum">
              <a:rPr lang="en-US" altLang="ja-JP"/>
              <a:pPr/>
              <a:t>‹#›</a:t>
            </a:fld>
            <a:endParaRPr lang="en-US" altLang="ja-JP"/>
          </a:p>
        </p:txBody>
      </p:sp>
    </p:spTree>
    <p:extLst>
      <p:ext uri="{BB962C8B-B14F-4D97-AF65-F5344CB8AC3E}">
        <p14:creationId xmlns:p14="http://schemas.microsoft.com/office/powerpoint/2010/main" val="2928087882"/>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縦書きタイトルと縦書きテキスト">
    <p:spTree>
      <p:nvGrpSpPr>
        <p:cNvPr id="1" name=""/>
        <p:cNvGrpSpPr/>
        <p:nvPr/>
      </p:nvGrpSpPr>
      <p:grpSpPr>
        <a:xfrm>
          <a:off x="0" y="0"/>
          <a:ext cx="0" cy="0"/>
          <a:chOff x="0" y="0"/>
          <a:chExt cx="0" cy="0"/>
        </a:xfrm>
      </p:grpSpPr>
      <p:sp>
        <p:nvSpPr>
          <p:cNvPr id="2" name="縦書きタイトル 1"/>
          <p:cNvSpPr>
            <a:spLocks noGrp="1"/>
          </p:cNvSpPr>
          <p:nvPr>
            <p:ph type="title" orient="vert"/>
          </p:nvPr>
        </p:nvSpPr>
        <p:spPr>
          <a:xfrm>
            <a:off x="6629400" y="274638"/>
            <a:ext cx="2057400" cy="5851525"/>
          </a:xfrm>
        </p:spPr>
        <p:txBody>
          <a:bodyPr vert="eaVert"/>
          <a:lstStyle/>
          <a:p>
            <a:r>
              <a:rPr lang="ja-JP" altLang="en-US"/>
              <a:t>マスタ タイトルの書式設定</a:t>
            </a:r>
          </a:p>
        </p:txBody>
      </p:sp>
      <p:sp>
        <p:nvSpPr>
          <p:cNvPr id="3" name="縦書きテキスト プレースホルダ 2"/>
          <p:cNvSpPr>
            <a:spLocks noGrp="1"/>
          </p:cNvSpPr>
          <p:nvPr>
            <p:ph type="body" orient="vert" idx="1"/>
          </p:nvPr>
        </p:nvSpPr>
        <p:spPr>
          <a:xfrm>
            <a:off x="457200" y="274638"/>
            <a:ext cx="6019800" cy="5851525"/>
          </a:xfrm>
        </p:spPr>
        <p:txBody>
          <a:bodyPr vert="eaVert"/>
          <a:lstStyle/>
          <a:p>
            <a:pPr lvl="0"/>
            <a:r>
              <a:rPr lang="ja-JP" altLang="en-US"/>
              <a:t>マスタ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p>
        </p:txBody>
      </p:sp>
      <p:sp>
        <p:nvSpPr>
          <p:cNvPr id="4" name="Rectangle 4">
            <a:extLst>
              <a:ext uri="{FF2B5EF4-FFF2-40B4-BE49-F238E27FC236}">
                <a16:creationId xmlns:a16="http://schemas.microsoft.com/office/drawing/2014/main" id="{96B50B8D-8F67-4A5D-A947-CE4923FC4C9B}"/>
              </a:ext>
            </a:extLst>
          </p:cNvPr>
          <p:cNvSpPr>
            <a:spLocks noGrp="1" noChangeArrowheads="1"/>
          </p:cNvSpPr>
          <p:nvPr>
            <p:ph type="dt" sz="half" idx="10"/>
          </p:nvPr>
        </p:nvSpPr>
        <p:spPr>
          <a:ln/>
        </p:spPr>
        <p:txBody>
          <a:bodyPr/>
          <a:lstStyle>
            <a:lvl1pPr>
              <a:defRPr/>
            </a:lvl1pPr>
          </a:lstStyle>
          <a:p>
            <a:pPr>
              <a:defRPr/>
            </a:pPr>
            <a:endParaRPr lang="en-US" altLang="ja-JP"/>
          </a:p>
        </p:txBody>
      </p:sp>
      <p:sp>
        <p:nvSpPr>
          <p:cNvPr id="5" name="Rectangle 5">
            <a:extLst>
              <a:ext uri="{FF2B5EF4-FFF2-40B4-BE49-F238E27FC236}">
                <a16:creationId xmlns:a16="http://schemas.microsoft.com/office/drawing/2014/main" id="{D6AA46EB-CB25-4A21-80D0-C000CBBC8047}"/>
              </a:ext>
            </a:extLst>
          </p:cNvPr>
          <p:cNvSpPr>
            <a:spLocks noGrp="1" noChangeArrowheads="1"/>
          </p:cNvSpPr>
          <p:nvPr>
            <p:ph type="ftr" sz="quarter" idx="11"/>
          </p:nvPr>
        </p:nvSpPr>
        <p:spPr>
          <a:ln/>
        </p:spPr>
        <p:txBody>
          <a:bodyPr/>
          <a:lstStyle>
            <a:lvl1pPr>
              <a:defRPr/>
            </a:lvl1pPr>
          </a:lstStyle>
          <a:p>
            <a:pPr>
              <a:defRPr/>
            </a:pPr>
            <a:endParaRPr lang="en-US" altLang="ja-JP"/>
          </a:p>
        </p:txBody>
      </p:sp>
      <p:sp>
        <p:nvSpPr>
          <p:cNvPr id="6" name="Rectangle 6">
            <a:extLst>
              <a:ext uri="{FF2B5EF4-FFF2-40B4-BE49-F238E27FC236}">
                <a16:creationId xmlns:a16="http://schemas.microsoft.com/office/drawing/2014/main" id="{2B456DC5-13CE-4144-9211-3FCE807DCEA6}"/>
              </a:ext>
            </a:extLst>
          </p:cNvPr>
          <p:cNvSpPr>
            <a:spLocks noGrp="1" noChangeArrowheads="1"/>
          </p:cNvSpPr>
          <p:nvPr>
            <p:ph type="sldNum" sz="quarter" idx="12"/>
          </p:nvPr>
        </p:nvSpPr>
        <p:spPr>
          <a:ln/>
        </p:spPr>
        <p:txBody>
          <a:bodyPr/>
          <a:lstStyle>
            <a:lvl1pPr>
              <a:defRPr/>
            </a:lvl1pPr>
          </a:lstStyle>
          <a:p>
            <a:fld id="{D84B2091-EE12-43CB-950E-79E7909D8F74}" type="slidenum">
              <a:rPr lang="en-US" altLang="ja-JP"/>
              <a:pPr/>
              <a:t>‹#›</a:t>
            </a:fld>
            <a:endParaRPr lang="en-US" altLang="ja-JP"/>
          </a:p>
        </p:txBody>
      </p:sp>
    </p:spTree>
    <p:extLst>
      <p:ext uri="{BB962C8B-B14F-4D97-AF65-F5344CB8AC3E}">
        <p14:creationId xmlns:p14="http://schemas.microsoft.com/office/powerpoint/2010/main" val="1717403563"/>
      </p:ext>
    </p:extLst>
  </p:cSld>
  <p:clrMapOvr>
    <a:masterClrMapping/>
  </p:clrMapOvr>
</p:sldLayout>
</file>

<file path=ppt/slideLayouts/slideLayout12.xml><?xml version="1.0" encoding="utf-8"?>
<p:sldLayout xmlns:a="http://schemas.openxmlformats.org/drawingml/2006/main" xmlns:r="http://schemas.openxmlformats.org/officeDocument/2006/relationships" xmlns:p="http://schemas.openxmlformats.org/presentationml/2006/main" type="tbl" preserve="1">
  <p:cSld name="タイトルと表">
    <p:spTree>
      <p:nvGrpSpPr>
        <p:cNvPr id="1" name=""/>
        <p:cNvGrpSpPr/>
        <p:nvPr/>
      </p:nvGrpSpPr>
      <p:grpSpPr>
        <a:xfrm>
          <a:off x="0" y="0"/>
          <a:ext cx="0" cy="0"/>
          <a:chOff x="0" y="0"/>
          <a:chExt cx="0" cy="0"/>
        </a:xfrm>
      </p:grpSpPr>
      <p:sp>
        <p:nvSpPr>
          <p:cNvPr id="2" name="タイトル 1"/>
          <p:cNvSpPr>
            <a:spLocks noGrp="1"/>
          </p:cNvSpPr>
          <p:nvPr>
            <p:ph type="title"/>
          </p:nvPr>
        </p:nvSpPr>
        <p:spPr>
          <a:xfrm>
            <a:off x="457200" y="274638"/>
            <a:ext cx="8229600" cy="1143000"/>
          </a:xfrm>
        </p:spPr>
        <p:txBody>
          <a:bodyPr/>
          <a:lstStyle/>
          <a:p>
            <a:r>
              <a:rPr lang="ja-JP" altLang="en-US"/>
              <a:t>マスタ タイトルの書式設定</a:t>
            </a:r>
          </a:p>
        </p:txBody>
      </p:sp>
      <p:sp>
        <p:nvSpPr>
          <p:cNvPr id="3" name="表プレースホルダ 2"/>
          <p:cNvSpPr>
            <a:spLocks noGrp="1"/>
          </p:cNvSpPr>
          <p:nvPr>
            <p:ph type="tbl" idx="1"/>
          </p:nvPr>
        </p:nvSpPr>
        <p:spPr>
          <a:xfrm>
            <a:off x="457200" y="1600200"/>
            <a:ext cx="8229600" cy="4525963"/>
          </a:xfrm>
        </p:spPr>
        <p:txBody>
          <a:bodyPr/>
          <a:lstStyle/>
          <a:p>
            <a:pPr lvl="0"/>
            <a:endParaRPr lang="ja-JP" altLang="en-US" noProof="0"/>
          </a:p>
        </p:txBody>
      </p:sp>
      <p:sp>
        <p:nvSpPr>
          <p:cNvPr id="4" name="Rectangle 4">
            <a:extLst>
              <a:ext uri="{FF2B5EF4-FFF2-40B4-BE49-F238E27FC236}">
                <a16:creationId xmlns:a16="http://schemas.microsoft.com/office/drawing/2014/main" id="{64F408D6-8C02-474E-8DB5-8DCDAF8336EE}"/>
              </a:ext>
            </a:extLst>
          </p:cNvPr>
          <p:cNvSpPr>
            <a:spLocks noGrp="1" noChangeArrowheads="1"/>
          </p:cNvSpPr>
          <p:nvPr>
            <p:ph type="dt" sz="half" idx="10"/>
          </p:nvPr>
        </p:nvSpPr>
        <p:spPr>
          <a:ln/>
        </p:spPr>
        <p:txBody>
          <a:bodyPr/>
          <a:lstStyle>
            <a:lvl1pPr>
              <a:defRPr/>
            </a:lvl1pPr>
          </a:lstStyle>
          <a:p>
            <a:pPr>
              <a:defRPr/>
            </a:pPr>
            <a:endParaRPr lang="en-US" altLang="ja-JP"/>
          </a:p>
        </p:txBody>
      </p:sp>
      <p:sp>
        <p:nvSpPr>
          <p:cNvPr id="5" name="Rectangle 5">
            <a:extLst>
              <a:ext uri="{FF2B5EF4-FFF2-40B4-BE49-F238E27FC236}">
                <a16:creationId xmlns:a16="http://schemas.microsoft.com/office/drawing/2014/main" id="{CB570C9C-DAF7-4241-80E3-A15B30EE883B}"/>
              </a:ext>
            </a:extLst>
          </p:cNvPr>
          <p:cNvSpPr>
            <a:spLocks noGrp="1" noChangeArrowheads="1"/>
          </p:cNvSpPr>
          <p:nvPr>
            <p:ph type="ftr" sz="quarter" idx="11"/>
          </p:nvPr>
        </p:nvSpPr>
        <p:spPr>
          <a:ln/>
        </p:spPr>
        <p:txBody>
          <a:bodyPr/>
          <a:lstStyle>
            <a:lvl1pPr>
              <a:defRPr/>
            </a:lvl1pPr>
          </a:lstStyle>
          <a:p>
            <a:pPr>
              <a:defRPr/>
            </a:pPr>
            <a:endParaRPr lang="en-US" altLang="ja-JP"/>
          </a:p>
        </p:txBody>
      </p:sp>
      <p:sp>
        <p:nvSpPr>
          <p:cNvPr id="6" name="Rectangle 6">
            <a:extLst>
              <a:ext uri="{FF2B5EF4-FFF2-40B4-BE49-F238E27FC236}">
                <a16:creationId xmlns:a16="http://schemas.microsoft.com/office/drawing/2014/main" id="{8AE72460-34D5-49A7-B548-0D76D0B23B1C}"/>
              </a:ext>
            </a:extLst>
          </p:cNvPr>
          <p:cNvSpPr>
            <a:spLocks noGrp="1" noChangeArrowheads="1"/>
          </p:cNvSpPr>
          <p:nvPr>
            <p:ph type="sldNum" sz="quarter" idx="12"/>
          </p:nvPr>
        </p:nvSpPr>
        <p:spPr>
          <a:ln/>
        </p:spPr>
        <p:txBody>
          <a:bodyPr/>
          <a:lstStyle>
            <a:lvl1pPr>
              <a:defRPr/>
            </a:lvl1pPr>
          </a:lstStyle>
          <a:p>
            <a:fld id="{A7BD7006-42F0-49EC-AF71-CCAFC5319DE7}" type="slidenum">
              <a:rPr lang="en-US" altLang="ja-JP"/>
              <a:pPr/>
              <a:t>‹#›</a:t>
            </a:fld>
            <a:endParaRPr lang="en-US" altLang="ja-JP"/>
          </a:p>
        </p:txBody>
      </p:sp>
    </p:spTree>
    <p:extLst>
      <p:ext uri="{BB962C8B-B14F-4D97-AF65-F5344CB8AC3E}">
        <p14:creationId xmlns:p14="http://schemas.microsoft.com/office/powerpoint/2010/main" val="1350624661"/>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タイトルとコンテンツ">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lang="ja-JP" altLang="en-US"/>
              <a:t>マスタ タイトルの書式設定</a:t>
            </a:r>
          </a:p>
        </p:txBody>
      </p:sp>
      <p:sp>
        <p:nvSpPr>
          <p:cNvPr id="3" name="コンテンツ プレースホルダ 2"/>
          <p:cNvSpPr>
            <a:spLocks noGrp="1"/>
          </p:cNvSpPr>
          <p:nvPr>
            <p:ph idx="1"/>
          </p:nvPr>
        </p:nvSpPr>
        <p:spPr/>
        <p:txBody>
          <a:bodyPr/>
          <a:lstStyle/>
          <a:p>
            <a:pPr lvl="0"/>
            <a:r>
              <a:rPr lang="ja-JP" altLang="en-US"/>
              <a:t>マスタ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p>
        </p:txBody>
      </p:sp>
      <p:sp>
        <p:nvSpPr>
          <p:cNvPr id="4" name="Rectangle 4">
            <a:extLst>
              <a:ext uri="{FF2B5EF4-FFF2-40B4-BE49-F238E27FC236}">
                <a16:creationId xmlns:a16="http://schemas.microsoft.com/office/drawing/2014/main" id="{31B3B2BE-14C7-4A06-AD34-0D8F9F210D32}"/>
              </a:ext>
            </a:extLst>
          </p:cNvPr>
          <p:cNvSpPr>
            <a:spLocks noGrp="1" noChangeArrowheads="1"/>
          </p:cNvSpPr>
          <p:nvPr>
            <p:ph type="dt" sz="half" idx="10"/>
          </p:nvPr>
        </p:nvSpPr>
        <p:spPr>
          <a:ln/>
        </p:spPr>
        <p:txBody>
          <a:bodyPr/>
          <a:lstStyle>
            <a:lvl1pPr>
              <a:defRPr/>
            </a:lvl1pPr>
          </a:lstStyle>
          <a:p>
            <a:pPr>
              <a:defRPr/>
            </a:pPr>
            <a:endParaRPr lang="en-US" altLang="ja-JP"/>
          </a:p>
        </p:txBody>
      </p:sp>
      <p:sp>
        <p:nvSpPr>
          <p:cNvPr id="5" name="Rectangle 5">
            <a:extLst>
              <a:ext uri="{FF2B5EF4-FFF2-40B4-BE49-F238E27FC236}">
                <a16:creationId xmlns:a16="http://schemas.microsoft.com/office/drawing/2014/main" id="{FBFE868C-5553-4566-B054-DF9A3DB5AEEA}"/>
              </a:ext>
            </a:extLst>
          </p:cNvPr>
          <p:cNvSpPr>
            <a:spLocks noGrp="1" noChangeArrowheads="1"/>
          </p:cNvSpPr>
          <p:nvPr>
            <p:ph type="ftr" sz="quarter" idx="11"/>
          </p:nvPr>
        </p:nvSpPr>
        <p:spPr>
          <a:ln/>
        </p:spPr>
        <p:txBody>
          <a:bodyPr/>
          <a:lstStyle>
            <a:lvl1pPr>
              <a:defRPr/>
            </a:lvl1pPr>
          </a:lstStyle>
          <a:p>
            <a:pPr>
              <a:defRPr/>
            </a:pPr>
            <a:endParaRPr lang="en-US" altLang="ja-JP"/>
          </a:p>
        </p:txBody>
      </p:sp>
      <p:sp>
        <p:nvSpPr>
          <p:cNvPr id="6" name="Rectangle 6">
            <a:extLst>
              <a:ext uri="{FF2B5EF4-FFF2-40B4-BE49-F238E27FC236}">
                <a16:creationId xmlns:a16="http://schemas.microsoft.com/office/drawing/2014/main" id="{9A5881FE-3AA9-410A-A9BC-59F4E100E78F}"/>
              </a:ext>
            </a:extLst>
          </p:cNvPr>
          <p:cNvSpPr>
            <a:spLocks noGrp="1" noChangeArrowheads="1"/>
          </p:cNvSpPr>
          <p:nvPr>
            <p:ph type="sldNum" sz="quarter" idx="12"/>
          </p:nvPr>
        </p:nvSpPr>
        <p:spPr>
          <a:ln/>
        </p:spPr>
        <p:txBody>
          <a:bodyPr/>
          <a:lstStyle>
            <a:lvl1pPr>
              <a:defRPr/>
            </a:lvl1pPr>
          </a:lstStyle>
          <a:p>
            <a:fld id="{3AC1CB35-B3E3-4226-A9FD-26D6CB86CEC3}" type="slidenum">
              <a:rPr lang="en-US" altLang="ja-JP"/>
              <a:pPr/>
              <a:t>‹#›</a:t>
            </a:fld>
            <a:endParaRPr lang="en-US" altLang="ja-JP"/>
          </a:p>
        </p:txBody>
      </p:sp>
    </p:spTree>
    <p:extLst>
      <p:ext uri="{BB962C8B-B14F-4D97-AF65-F5344CB8AC3E}">
        <p14:creationId xmlns:p14="http://schemas.microsoft.com/office/powerpoint/2010/main" val="3076205408"/>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セクション見出し">
    <p:spTree>
      <p:nvGrpSpPr>
        <p:cNvPr id="1" name=""/>
        <p:cNvGrpSpPr/>
        <p:nvPr/>
      </p:nvGrpSpPr>
      <p:grpSpPr>
        <a:xfrm>
          <a:off x="0" y="0"/>
          <a:ext cx="0" cy="0"/>
          <a:chOff x="0" y="0"/>
          <a:chExt cx="0" cy="0"/>
        </a:xfrm>
      </p:grpSpPr>
      <p:sp>
        <p:nvSpPr>
          <p:cNvPr id="2" name="タイトル 1"/>
          <p:cNvSpPr>
            <a:spLocks noGrp="1"/>
          </p:cNvSpPr>
          <p:nvPr>
            <p:ph type="title"/>
          </p:nvPr>
        </p:nvSpPr>
        <p:spPr>
          <a:xfrm>
            <a:off x="722313" y="4406900"/>
            <a:ext cx="7772400" cy="1362075"/>
          </a:xfrm>
        </p:spPr>
        <p:txBody>
          <a:bodyPr anchor="t"/>
          <a:lstStyle>
            <a:lvl1pPr algn="l">
              <a:defRPr sz="4000" b="1" cap="all"/>
            </a:lvl1pPr>
          </a:lstStyle>
          <a:p>
            <a:r>
              <a:rPr lang="ja-JP" altLang="en-US"/>
              <a:t>マスタ タイトルの書式設定</a:t>
            </a:r>
          </a:p>
        </p:txBody>
      </p:sp>
      <p:sp>
        <p:nvSpPr>
          <p:cNvPr id="3" name="テキスト プレースホルダ 2"/>
          <p:cNvSpPr>
            <a:spLocks noGrp="1"/>
          </p:cNvSpPr>
          <p:nvPr>
            <p:ph type="body" idx="1"/>
          </p:nvPr>
        </p:nvSpPr>
        <p:spPr>
          <a:xfrm>
            <a:off x="722313" y="2906713"/>
            <a:ext cx="7772400" cy="1500187"/>
          </a:xfrm>
        </p:spPr>
        <p:txBody>
          <a:bodyPr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ja-JP" altLang="en-US"/>
              <a:t>マスタ テキストの書式設定</a:t>
            </a:r>
          </a:p>
        </p:txBody>
      </p:sp>
      <p:sp>
        <p:nvSpPr>
          <p:cNvPr id="4" name="Rectangle 4">
            <a:extLst>
              <a:ext uri="{FF2B5EF4-FFF2-40B4-BE49-F238E27FC236}">
                <a16:creationId xmlns:a16="http://schemas.microsoft.com/office/drawing/2014/main" id="{E49364C3-5911-4061-B6D3-A1DA463C3E3E}"/>
              </a:ext>
            </a:extLst>
          </p:cNvPr>
          <p:cNvSpPr>
            <a:spLocks noGrp="1" noChangeArrowheads="1"/>
          </p:cNvSpPr>
          <p:nvPr>
            <p:ph type="dt" sz="half" idx="10"/>
          </p:nvPr>
        </p:nvSpPr>
        <p:spPr>
          <a:ln/>
        </p:spPr>
        <p:txBody>
          <a:bodyPr/>
          <a:lstStyle>
            <a:lvl1pPr>
              <a:defRPr/>
            </a:lvl1pPr>
          </a:lstStyle>
          <a:p>
            <a:pPr>
              <a:defRPr/>
            </a:pPr>
            <a:endParaRPr lang="en-US" altLang="ja-JP"/>
          </a:p>
        </p:txBody>
      </p:sp>
      <p:sp>
        <p:nvSpPr>
          <p:cNvPr id="5" name="Rectangle 5">
            <a:extLst>
              <a:ext uri="{FF2B5EF4-FFF2-40B4-BE49-F238E27FC236}">
                <a16:creationId xmlns:a16="http://schemas.microsoft.com/office/drawing/2014/main" id="{733EBDDB-A84F-4873-BF9F-39B0240AE544}"/>
              </a:ext>
            </a:extLst>
          </p:cNvPr>
          <p:cNvSpPr>
            <a:spLocks noGrp="1" noChangeArrowheads="1"/>
          </p:cNvSpPr>
          <p:nvPr>
            <p:ph type="ftr" sz="quarter" idx="11"/>
          </p:nvPr>
        </p:nvSpPr>
        <p:spPr>
          <a:ln/>
        </p:spPr>
        <p:txBody>
          <a:bodyPr/>
          <a:lstStyle>
            <a:lvl1pPr>
              <a:defRPr/>
            </a:lvl1pPr>
          </a:lstStyle>
          <a:p>
            <a:pPr>
              <a:defRPr/>
            </a:pPr>
            <a:endParaRPr lang="en-US" altLang="ja-JP"/>
          </a:p>
        </p:txBody>
      </p:sp>
      <p:sp>
        <p:nvSpPr>
          <p:cNvPr id="6" name="Rectangle 6">
            <a:extLst>
              <a:ext uri="{FF2B5EF4-FFF2-40B4-BE49-F238E27FC236}">
                <a16:creationId xmlns:a16="http://schemas.microsoft.com/office/drawing/2014/main" id="{8E2CB378-D62D-4769-A61B-A82129CD7F41}"/>
              </a:ext>
            </a:extLst>
          </p:cNvPr>
          <p:cNvSpPr>
            <a:spLocks noGrp="1" noChangeArrowheads="1"/>
          </p:cNvSpPr>
          <p:nvPr>
            <p:ph type="sldNum" sz="quarter" idx="12"/>
          </p:nvPr>
        </p:nvSpPr>
        <p:spPr>
          <a:ln/>
        </p:spPr>
        <p:txBody>
          <a:bodyPr/>
          <a:lstStyle>
            <a:lvl1pPr>
              <a:defRPr/>
            </a:lvl1pPr>
          </a:lstStyle>
          <a:p>
            <a:fld id="{B9FB3B80-0F96-4DDF-B80B-8FB249379EFC}" type="slidenum">
              <a:rPr lang="en-US" altLang="ja-JP"/>
              <a:pPr/>
              <a:t>‹#›</a:t>
            </a:fld>
            <a:endParaRPr lang="en-US" altLang="ja-JP"/>
          </a:p>
        </p:txBody>
      </p:sp>
    </p:spTree>
    <p:extLst>
      <p:ext uri="{BB962C8B-B14F-4D97-AF65-F5344CB8AC3E}">
        <p14:creationId xmlns:p14="http://schemas.microsoft.com/office/powerpoint/2010/main" val="2074082471"/>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2 つのコンテンツ">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lang="ja-JP" altLang="en-US"/>
              <a:t>マスタ タイトルの書式設定</a:t>
            </a:r>
          </a:p>
        </p:txBody>
      </p:sp>
      <p:sp>
        <p:nvSpPr>
          <p:cNvPr id="3" name="コンテンツ プレースホルダ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ja-JP" altLang="en-US"/>
              <a:t>マスタ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p>
        </p:txBody>
      </p:sp>
      <p:sp>
        <p:nvSpPr>
          <p:cNvPr id="4" name="コンテンツ プレースホルダ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ja-JP" altLang="en-US"/>
              <a:t>マスタ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p>
        </p:txBody>
      </p:sp>
      <p:sp>
        <p:nvSpPr>
          <p:cNvPr id="5" name="Rectangle 4">
            <a:extLst>
              <a:ext uri="{FF2B5EF4-FFF2-40B4-BE49-F238E27FC236}">
                <a16:creationId xmlns:a16="http://schemas.microsoft.com/office/drawing/2014/main" id="{6C8E489C-844D-4132-BF61-8BD19A586F98}"/>
              </a:ext>
            </a:extLst>
          </p:cNvPr>
          <p:cNvSpPr>
            <a:spLocks noGrp="1" noChangeArrowheads="1"/>
          </p:cNvSpPr>
          <p:nvPr>
            <p:ph type="dt" sz="half" idx="10"/>
          </p:nvPr>
        </p:nvSpPr>
        <p:spPr>
          <a:ln/>
        </p:spPr>
        <p:txBody>
          <a:bodyPr/>
          <a:lstStyle>
            <a:lvl1pPr>
              <a:defRPr/>
            </a:lvl1pPr>
          </a:lstStyle>
          <a:p>
            <a:pPr>
              <a:defRPr/>
            </a:pPr>
            <a:endParaRPr lang="en-US" altLang="ja-JP"/>
          </a:p>
        </p:txBody>
      </p:sp>
      <p:sp>
        <p:nvSpPr>
          <p:cNvPr id="6" name="Rectangle 5">
            <a:extLst>
              <a:ext uri="{FF2B5EF4-FFF2-40B4-BE49-F238E27FC236}">
                <a16:creationId xmlns:a16="http://schemas.microsoft.com/office/drawing/2014/main" id="{2AB76BDC-E13E-4FC1-B933-1EC1A0E4F95F}"/>
              </a:ext>
            </a:extLst>
          </p:cNvPr>
          <p:cNvSpPr>
            <a:spLocks noGrp="1" noChangeArrowheads="1"/>
          </p:cNvSpPr>
          <p:nvPr>
            <p:ph type="ftr" sz="quarter" idx="11"/>
          </p:nvPr>
        </p:nvSpPr>
        <p:spPr>
          <a:ln/>
        </p:spPr>
        <p:txBody>
          <a:bodyPr/>
          <a:lstStyle>
            <a:lvl1pPr>
              <a:defRPr/>
            </a:lvl1pPr>
          </a:lstStyle>
          <a:p>
            <a:pPr>
              <a:defRPr/>
            </a:pPr>
            <a:endParaRPr lang="en-US" altLang="ja-JP"/>
          </a:p>
        </p:txBody>
      </p:sp>
      <p:sp>
        <p:nvSpPr>
          <p:cNvPr id="7" name="Rectangle 6">
            <a:extLst>
              <a:ext uri="{FF2B5EF4-FFF2-40B4-BE49-F238E27FC236}">
                <a16:creationId xmlns:a16="http://schemas.microsoft.com/office/drawing/2014/main" id="{08141FD1-0854-433A-9569-020CAB3701EF}"/>
              </a:ext>
            </a:extLst>
          </p:cNvPr>
          <p:cNvSpPr>
            <a:spLocks noGrp="1" noChangeArrowheads="1"/>
          </p:cNvSpPr>
          <p:nvPr>
            <p:ph type="sldNum" sz="quarter" idx="12"/>
          </p:nvPr>
        </p:nvSpPr>
        <p:spPr>
          <a:ln/>
        </p:spPr>
        <p:txBody>
          <a:bodyPr/>
          <a:lstStyle>
            <a:lvl1pPr>
              <a:defRPr/>
            </a:lvl1pPr>
          </a:lstStyle>
          <a:p>
            <a:fld id="{C21EEFA4-3305-406F-985C-5AF128DA6456}" type="slidenum">
              <a:rPr lang="en-US" altLang="ja-JP"/>
              <a:pPr/>
              <a:t>‹#›</a:t>
            </a:fld>
            <a:endParaRPr lang="en-US" altLang="ja-JP"/>
          </a:p>
        </p:txBody>
      </p:sp>
    </p:spTree>
    <p:extLst>
      <p:ext uri="{BB962C8B-B14F-4D97-AF65-F5344CB8AC3E}">
        <p14:creationId xmlns:p14="http://schemas.microsoft.com/office/powerpoint/2010/main" val="3416942215"/>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比較">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lvl1pPr>
              <a:defRPr/>
            </a:lvl1pPr>
          </a:lstStyle>
          <a:p>
            <a:r>
              <a:rPr lang="ja-JP" altLang="en-US"/>
              <a:t>マスタ タイトルの書式設定</a:t>
            </a:r>
          </a:p>
        </p:txBody>
      </p:sp>
      <p:sp>
        <p:nvSpPr>
          <p:cNvPr id="3" name="テキスト プレースホルダ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ja-JP" altLang="en-US"/>
              <a:t>マスタ テキストの書式設定</a:t>
            </a:r>
          </a:p>
        </p:txBody>
      </p:sp>
      <p:sp>
        <p:nvSpPr>
          <p:cNvPr id="4" name="コンテンツ プレースホルダ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ja-JP" altLang="en-US"/>
              <a:t>マスタ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p>
        </p:txBody>
      </p:sp>
      <p:sp>
        <p:nvSpPr>
          <p:cNvPr id="5" name="テキスト プレースホルダ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ja-JP" altLang="en-US"/>
              <a:t>マスタ テキストの書式設定</a:t>
            </a:r>
          </a:p>
        </p:txBody>
      </p:sp>
      <p:sp>
        <p:nvSpPr>
          <p:cNvPr id="6" name="コンテンツ プレースホルダ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ja-JP" altLang="en-US"/>
              <a:t>マスタ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p>
        </p:txBody>
      </p:sp>
      <p:sp>
        <p:nvSpPr>
          <p:cNvPr id="7" name="Rectangle 4">
            <a:extLst>
              <a:ext uri="{FF2B5EF4-FFF2-40B4-BE49-F238E27FC236}">
                <a16:creationId xmlns:a16="http://schemas.microsoft.com/office/drawing/2014/main" id="{71E837CF-0453-4021-A1B2-BA632A0A0202}"/>
              </a:ext>
            </a:extLst>
          </p:cNvPr>
          <p:cNvSpPr>
            <a:spLocks noGrp="1" noChangeArrowheads="1"/>
          </p:cNvSpPr>
          <p:nvPr>
            <p:ph type="dt" sz="half" idx="10"/>
          </p:nvPr>
        </p:nvSpPr>
        <p:spPr>
          <a:ln/>
        </p:spPr>
        <p:txBody>
          <a:bodyPr/>
          <a:lstStyle>
            <a:lvl1pPr>
              <a:defRPr/>
            </a:lvl1pPr>
          </a:lstStyle>
          <a:p>
            <a:pPr>
              <a:defRPr/>
            </a:pPr>
            <a:endParaRPr lang="en-US" altLang="ja-JP"/>
          </a:p>
        </p:txBody>
      </p:sp>
      <p:sp>
        <p:nvSpPr>
          <p:cNvPr id="8" name="Rectangle 5">
            <a:extLst>
              <a:ext uri="{FF2B5EF4-FFF2-40B4-BE49-F238E27FC236}">
                <a16:creationId xmlns:a16="http://schemas.microsoft.com/office/drawing/2014/main" id="{A3C51068-89DB-43AC-8325-D1DA509D9CFE}"/>
              </a:ext>
            </a:extLst>
          </p:cNvPr>
          <p:cNvSpPr>
            <a:spLocks noGrp="1" noChangeArrowheads="1"/>
          </p:cNvSpPr>
          <p:nvPr>
            <p:ph type="ftr" sz="quarter" idx="11"/>
          </p:nvPr>
        </p:nvSpPr>
        <p:spPr>
          <a:ln/>
        </p:spPr>
        <p:txBody>
          <a:bodyPr/>
          <a:lstStyle>
            <a:lvl1pPr>
              <a:defRPr/>
            </a:lvl1pPr>
          </a:lstStyle>
          <a:p>
            <a:pPr>
              <a:defRPr/>
            </a:pPr>
            <a:endParaRPr lang="en-US" altLang="ja-JP"/>
          </a:p>
        </p:txBody>
      </p:sp>
      <p:sp>
        <p:nvSpPr>
          <p:cNvPr id="9" name="Rectangle 6">
            <a:extLst>
              <a:ext uri="{FF2B5EF4-FFF2-40B4-BE49-F238E27FC236}">
                <a16:creationId xmlns:a16="http://schemas.microsoft.com/office/drawing/2014/main" id="{A60E3249-662A-4E56-BD36-61810C62AD8E}"/>
              </a:ext>
            </a:extLst>
          </p:cNvPr>
          <p:cNvSpPr>
            <a:spLocks noGrp="1" noChangeArrowheads="1"/>
          </p:cNvSpPr>
          <p:nvPr>
            <p:ph type="sldNum" sz="quarter" idx="12"/>
          </p:nvPr>
        </p:nvSpPr>
        <p:spPr>
          <a:ln/>
        </p:spPr>
        <p:txBody>
          <a:bodyPr/>
          <a:lstStyle>
            <a:lvl1pPr>
              <a:defRPr/>
            </a:lvl1pPr>
          </a:lstStyle>
          <a:p>
            <a:fld id="{DBFF1DCF-F4E1-4686-9710-9262E00BBA9C}" type="slidenum">
              <a:rPr lang="en-US" altLang="ja-JP"/>
              <a:pPr/>
              <a:t>‹#›</a:t>
            </a:fld>
            <a:endParaRPr lang="en-US" altLang="ja-JP"/>
          </a:p>
        </p:txBody>
      </p:sp>
    </p:spTree>
    <p:extLst>
      <p:ext uri="{BB962C8B-B14F-4D97-AF65-F5344CB8AC3E}">
        <p14:creationId xmlns:p14="http://schemas.microsoft.com/office/powerpoint/2010/main" val="899509625"/>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タイトルのみ">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lang="ja-JP" altLang="en-US"/>
              <a:t>マスタ タイトルの書式設定</a:t>
            </a:r>
          </a:p>
        </p:txBody>
      </p:sp>
      <p:sp>
        <p:nvSpPr>
          <p:cNvPr id="3" name="Rectangle 4">
            <a:extLst>
              <a:ext uri="{FF2B5EF4-FFF2-40B4-BE49-F238E27FC236}">
                <a16:creationId xmlns:a16="http://schemas.microsoft.com/office/drawing/2014/main" id="{C99DE3B1-7847-4F54-8F25-CBC3E54F3EB7}"/>
              </a:ext>
            </a:extLst>
          </p:cNvPr>
          <p:cNvSpPr>
            <a:spLocks noGrp="1" noChangeArrowheads="1"/>
          </p:cNvSpPr>
          <p:nvPr>
            <p:ph type="dt" sz="half" idx="10"/>
          </p:nvPr>
        </p:nvSpPr>
        <p:spPr>
          <a:ln/>
        </p:spPr>
        <p:txBody>
          <a:bodyPr/>
          <a:lstStyle>
            <a:lvl1pPr>
              <a:defRPr/>
            </a:lvl1pPr>
          </a:lstStyle>
          <a:p>
            <a:pPr>
              <a:defRPr/>
            </a:pPr>
            <a:endParaRPr lang="en-US" altLang="ja-JP"/>
          </a:p>
        </p:txBody>
      </p:sp>
      <p:sp>
        <p:nvSpPr>
          <p:cNvPr id="4" name="Rectangle 5">
            <a:extLst>
              <a:ext uri="{FF2B5EF4-FFF2-40B4-BE49-F238E27FC236}">
                <a16:creationId xmlns:a16="http://schemas.microsoft.com/office/drawing/2014/main" id="{20AF1676-7CCC-440C-BF54-4750EF132CA2}"/>
              </a:ext>
            </a:extLst>
          </p:cNvPr>
          <p:cNvSpPr>
            <a:spLocks noGrp="1" noChangeArrowheads="1"/>
          </p:cNvSpPr>
          <p:nvPr>
            <p:ph type="ftr" sz="quarter" idx="11"/>
          </p:nvPr>
        </p:nvSpPr>
        <p:spPr>
          <a:ln/>
        </p:spPr>
        <p:txBody>
          <a:bodyPr/>
          <a:lstStyle>
            <a:lvl1pPr>
              <a:defRPr/>
            </a:lvl1pPr>
          </a:lstStyle>
          <a:p>
            <a:pPr>
              <a:defRPr/>
            </a:pPr>
            <a:endParaRPr lang="en-US" altLang="ja-JP"/>
          </a:p>
        </p:txBody>
      </p:sp>
      <p:sp>
        <p:nvSpPr>
          <p:cNvPr id="5" name="Rectangle 6">
            <a:extLst>
              <a:ext uri="{FF2B5EF4-FFF2-40B4-BE49-F238E27FC236}">
                <a16:creationId xmlns:a16="http://schemas.microsoft.com/office/drawing/2014/main" id="{6B63CC48-6BFA-4F61-9C80-C48BD64C41AE}"/>
              </a:ext>
            </a:extLst>
          </p:cNvPr>
          <p:cNvSpPr>
            <a:spLocks noGrp="1" noChangeArrowheads="1"/>
          </p:cNvSpPr>
          <p:nvPr>
            <p:ph type="sldNum" sz="quarter" idx="12"/>
          </p:nvPr>
        </p:nvSpPr>
        <p:spPr>
          <a:ln/>
        </p:spPr>
        <p:txBody>
          <a:bodyPr/>
          <a:lstStyle>
            <a:lvl1pPr>
              <a:defRPr/>
            </a:lvl1pPr>
          </a:lstStyle>
          <a:p>
            <a:fld id="{5A7A4B44-5303-478A-BE41-AEF003B52308}" type="slidenum">
              <a:rPr lang="en-US" altLang="ja-JP"/>
              <a:pPr/>
              <a:t>‹#›</a:t>
            </a:fld>
            <a:endParaRPr lang="en-US" altLang="ja-JP"/>
          </a:p>
        </p:txBody>
      </p:sp>
    </p:spTree>
    <p:extLst>
      <p:ext uri="{BB962C8B-B14F-4D97-AF65-F5344CB8AC3E}">
        <p14:creationId xmlns:p14="http://schemas.microsoft.com/office/powerpoint/2010/main" val="551327429"/>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白紙">
    <p:spTree>
      <p:nvGrpSpPr>
        <p:cNvPr id="1" name=""/>
        <p:cNvGrpSpPr/>
        <p:nvPr/>
      </p:nvGrpSpPr>
      <p:grpSpPr>
        <a:xfrm>
          <a:off x="0" y="0"/>
          <a:ext cx="0" cy="0"/>
          <a:chOff x="0" y="0"/>
          <a:chExt cx="0" cy="0"/>
        </a:xfrm>
      </p:grpSpPr>
      <p:sp>
        <p:nvSpPr>
          <p:cNvPr id="2" name="Rectangle 4">
            <a:extLst>
              <a:ext uri="{FF2B5EF4-FFF2-40B4-BE49-F238E27FC236}">
                <a16:creationId xmlns:a16="http://schemas.microsoft.com/office/drawing/2014/main" id="{13BA4618-C990-4EB6-A3A4-4D43FD952813}"/>
              </a:ext>
            </a:extLst>
          </p:cNvPr>
          <p:cNvSpPr>
            <a:spLocks noGrp="1" noChangeArrowheads="1"/>
          </p:cNvSpPr>
          <p:nvPr>
            <p:ph type="dt" sz="half" idx="10"/>
          </p:nvPr>
        </p:nvSpPr>
        <p:spPr>
          <a:ln/>
        </p:spPr>
        <p:txBody>
          <a:bodyPr/>
          <a:lstStyle>
            <a:lvl1pPr>
              <a:defRPr/>
            </a:lvl1pPr>
          </a:lstStyle>
          <a:p>
            <a:pPr>
              <a:defRPr/>
            </a:pPr>
            <a:endParaRPr lang="en-US" altLang="ja-JP"/>
          </a:p>
        </p:txBody>
      </p:sp>
      <p:sp>
        <p:nvSpPr>
          <p:cNvPr id="3" name="Rectangle 5">
            <a:extLst>
              <a:ext uri="{FF2B5EF4-FFF2-40B4-BE49-F238E27FC236}">
                <a16:creationId xmlns:a16="http://schemas.microsoft.com/office/drawing/2014/main" id="{3E4C5B7A-DF05-4462-B57B-5594667E0CE6}"/>
              </a:ext>
            </a:extLst>
          </p:cNvPr>
          <p:cNvSpPr>
            <a:spLocks noGrp="1" noChangeArrowheads="1"/>
          </p:cNvSpPr>
          <p:nvPr>
            <p:ph type="ftr" sz="quarter" idx="11"/>
          </p:nvPr>
        </p:nvSpPr>
        <p:spPr>
          <a:ln/>
        </p:spPr>
        <p:txBody>
          <a:bodyPr/>
          <a:lstStyle>
            <a:lvl1pPr>
              <a:defRPr/>
            </a:lvl1pPr>
          </a:lstStyle>
          <a:p>
            <a:pPr>
              <a:defRPr/>
            </a:pPr>
            <a:endParaRPr lang="en-US" altLang="ja-JP"/>
          </a:p>
        </p:txBody>
      </p:sp>
      <p:sp>
        <p:nvSpPr>
          <p:cNvPr id="4" name="Rectangle 6">
            <a:extLst>
              <a:ext uri="{FF2B5EF4-FFF2-40B4-BE49-F238E27FC236}">
                <a16:creationId xmlns:a16="http://schemas.microsoft.com/office/drawing/2014/main" id="{DAFAAC81-CFC5-4D30-8971-B4FA2E8D234D}"/>
              </a:ext>
            </a:extLst>
          </p:cNvPr>
          <p:cNvSpPr>
            <a:spLocks noGrp="1" noChangeArrowheads="1"/>
          </p:cNvSpPr>
          <p:nvPr>
            <p:ph type="sldNum" sz="quarter" idx="12"/>
          </p:nvPr>
        </p:nvSpPr>
        <p:spPr>
          <a:ln/>
        </p:spPr>
        <p:txBody>
          <a:bodyPr/>
          <a:lstStyle>
            <a:lvl1pPr>
              <a:defRPr/>
            </a:lvl1pPr>
          </a:lstStyle>
          <a:p>
            <a:fld id="{89B17C87-D374-4DD7-90AA-5AE44D349402}" type="slidenum">
              <a:rPr lang="en-US" altLang="ja-JP"/>
              <a:pPr/>
              <a:t>‹#›</a:t>
            </a:fld>
            <a:endParaRPr lang="en-US" altLang="ja-JP"/>
          </a:p>
        </p:txBody>
      </p:sp>
    </p:spTree>
    <p:extLst>
      <p:ext uri="{BB962C8B-B14F-4D97-AF65-F5344CB8AC3E}">
        <p14:creationId xmlns:p14="http://schemas.microsoft.com/office/powerpoint/2010/main" val="133652534"/>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タイトル付きのコンテンツ">
    <p:spTree>
      <p:nvGrpSpPr>
        <p:cNvPr id="1" name=""/>
        <p:cNvGrpSpPr/>
        <p:nvPr/>
      </p:nvGrpSpPr>
      <p:grpSpPr>
        <a:xfrm>
          <a:off x="0" y="0"/>
          <a:ext cx="0" cy="0"/>
          <a:chOff x="0" y="0"/>
          <a:chExt cx="0" cy="0"/>
        </a:xfrm>
      </p:grpSpPr>
      <p:sp>
        <p:nvSpPr>
          <p:cNvPr id="2" name="タイトル 1"/>
          <p:cNvSpPr>
            <a:spLocks noGrp="1"/>
          </p:cNvSpPr>
          <p:nvPr>
            <p:ph type="title"/>
          </p:nvPr>
        </p:nvSpPr>
        <p:spPr>
          <a:xfrm>
            <a:off x="457200" y="273050"/>
            <a:ext cx="3008313" cy="1162050"/>
          </a:xfrm>
        </p:spPr>
        <p:txBody>
          <a:bodyPr anchor="b"/>
          <a:lstStyle>
            <a:lvl1pPr algn="l">
              <a:defRPr sz="2000" b="1"/>
            </a:lvl1pPr>
          </a:lstStyle>
          <a:p>
            <a:r>
              <a:rPr lang="ja-JP" altLang="en-US"/>
              <a:t>マスタ タイトルの書式設定</a:t>
            </a:r>
          </a:p>
        </p:txBody>
      </p:sp>
      <p:sp>
        <p:nvSpPr>
          <p:cNvPr id="3" name="コンテンツ プレースホルダ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ja-JP" altLang="en-US"/>
              <a:t>マスタ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p>
        </p:txBody>
      </p:sp>
      <p:sp>
        <p:nvSpPr>
          <p:cNvPr id="4" name="テキスト プレースホルダ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ja-JP" altLang="en-US"/>
              <a:t>マスタ テキストの書式設定</a:t>
            </a:r>
          </a:p>
        </p:txBody>
      </p:sp>
      <p:sp>
        <p:nvSpPr>
          <p:cNvPr id="5" name="Rectangle 4">
            <a:extLst>
              <a:ext uri="{FF2B5EF4-FFF2-40B4-BE49-F238E27FC236}">
                <a16:creationId xmlns:a16="http://schemas.microsoft.com/office/drawing/2014/main" id="{0E065A94-ED15-4C52-B4B8-E9F5DF3D87D4}"/>
              </a:ext>
            </a:extLst>
          </p:cNvPr>
          <p:cNvSpPr>
            <a:spLocks noGrp="1" noChangeArrowheads="1"/>
          </p:cNvSpPr>
          <p:nvPr>
            <p:ph type="dt" sz="half" idx="10"/>
          </p:nvPr>
        </p:nvSpPr>
        <p:spPr>
          <a:ln/>
        </p:spPr>
        <p:txBody>
          <a:bodyPr/>
          <a:lstStyle>
            <a:lvl1pPr>
              <a:defRPr/>
            </a:lvl1pPr>
          </a:lstStyle>
          <a:p>
            <a:pPr>
              <a:defRPr/>
            </a:pPr>
            <a:endParaRPr lang="en-US" altLang="ja-JP"/>
          </a:p>
        </p:txBody>
      </p:sp>
      <p:sp>
        <p:nvSpPr>
          <p:cNvPr id="6" name="Rectangle 5">
            <a:extLst>
              <a:ext uri="{FF2B5EF4-FFF2-40B4-BE49-F238E27FC236}">
                <a16:creationId xmlns:a16="http://schemas.microsoft.com/office/drawing/2014/main" id="{FABC8C93-E7C8-4573-9C50-1AC691CBE619}"/>
              </a:ext>
            </a:extLst>
          </p:cNvPr>
          <p:cNvSpPr>
            <a:spLocks noGrp="1" noChangeArrowheads="1"/>
          </p:cNvSpPr>
          <p:nvPr>
            <p:ph type="ftr" sz="quarter" idx="11"/>
          </p:nvPr>
        </p:nvSpPr>
        <p:spPr>
          <a:ln/>
        </p:spPr>
        <p:txBody>
          <a:bodyPr/>
          <a:lstStyle>
            <a:lvl1pPr>
              <a:defRPr/>
            </a:lvl1pPr>
          </a:lstStyle>
          <a:p>
            <a:pPr>
              <a:defRPr/>
            </a:pPr>
            <a:endParaRPr lang="en-US" altLang="ja-JP"/>
          </a:p>
        </p:txBody>
      </p:sp>
      <p:sp>
        <p:nvSpPr>
          <p:cNvPr id="7" name="Rectangle 6">
            <a:extLst>
              <a:ext uri="{FF2B5EF4-FFF2-40B4-BE49-F238E27FC236}">
                <a16:creationId xmlns:a16="http://schemas.microsoft.com/office/drawing/2014/main" id="{B93DDFCE-02A3-493F-90F3-92729BDB271B}"/>
              </a:ext>
            </a:extLst>
          </p:cNvPr>
          <p:cNvSpPr>
            <a:spLocks noGrp="1" noChangeArrowheads="1"/>
          </p:cNvSpPr>
          <p:nvPr>
            <p:ph type="sldNum" sz="quarter" idx="12"/>
          </p:nvPr>
        </p:nvSpPr>
        <p:spPr>
          <a:ln/>
        </p:spPr>
        <p:txBody>
          <a:bodyPr/>
          <a:lstStyle>
            <a:lvl1pPr>
              <a:defRPr/>
            </a:lvl1pPr>
          </a:lstStyle>
          <a:p>
            <a:fld id="{BC235491-68B7-4FA8-BD7C-2251CDA2251E}" type="slidenum">
              <a:rPr lang="en-US" altLang="ja-JP"/>
              <a:pPr/>
              <a:t>‹#›</a:t>
            </a:fld>
            <a:endParaRPr lang="en-US" altLang="ja-JP"/>
          </a:p>
        </p:txBody>
      </p:sp>
    </p:spTree>
    <p:extLst>
      <p:ext uri="{BB962C8B-B14F-4D97-AF65-F5344CB8AC3E}">
        <p14:creationId xmlns:p14="http://schemas.microsoft.com/office/powerpoint/2010/main" val="296285518"/>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タイトル付きの図">
    <p:spTree>
      <p:nvGrpSpPr>
        <p:cNvPr id="1" name=""/>
        <p:cNvGrpSpPr/>
        <p:nvPr/>
      </p:nvGrpSpPr>
      <p:grpSpPr>
        <a:xfrm>
          <a:off x="0" y="0"/>
          <a:ext cx="0" cy="0"/>
          <a:chOff x="0" y="0"/>
          <a:chExt cx="0" cy="0"/>
        </a:xfrm>
      </p:grpSpPr>
      <p:sp>
        <p:nvSpPr>
          <p:cNvPr id="2" name="タイトル 1"/>
          <p:cNvSpPr>
            <a:spLocks noGrp="1"/>
          </p:cNvSpPr>
          <p:nvPr>
            <p:ph type="title"/>
          </p:nvPr>
        </p:nvSpPr>
        <p:spPr>
          <a:xfrm>
            <a:off x="1792288" y="4800600"/>
            <a:ext cx="5486400" cy="566738"/>
          </a:xfrm>
        </p:spPr>
        <p:txBody>
          <a:bodyPr anchor="b"/>
          <a:lstStyle>
            <a:lvl1pPr algn="l">
              <a:defRPr sz="2000" b="1"/>
            </a:lvl1pPr>
          </a:lstStyle>
          <a:p>
            <a:r>
              <a:rPr lang="ja-JP" altLang="en-US"/>
              <a:t>マスタ タイトルの書式設定</a:t>
            </a:r>
          </a:p>
        </p:txBody>
      </p:sp>
      <p:sp>
        <p:nvSpPr>
          <p:cNvPr id="3" name="図プレースホルダ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pPr lvl="0"/>
            <a:endParaRPr lang="ja-JP" altLang="en-US" noProof="0"/>
          </a:p>
        </p:txBody>
      </p:sp>
      <p:sp>
        <p:nvSpPr>
          <p:cNvPr id="4" name="テキスト プレースホルダ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ja-JP" altLang="en-US"/>
              <a:t>マスタ テキストの書式設定</a:t>
            </a:r>
          </a:p>
        </p:txBody>
      </p:sp>
      <p:sp>
        <p:nvSpPr>
          <p:cNvPr id="5" name="Rectangle 4">
            <a:extLst>
              <a:ext uri="{FF2B5EF4-FFF2-40B4-BE49-F238E27FC236}">
                <a16:creationId xmlns:a16="http://schemas.microsoft.com/office/drawing/2014/main" id="{96CD81C5-9EE1-47CB-925F-858E40FE312D}"/>
              </a:ext>
            </a:extLst>
          </p:cNvPr>
          <p:cNvSpPr>
            <a:spLocks noGrp="1" noChangeArrowheads="1"/>
          </p:cNvSpPr>
          <p:nvPr>
            <p:ph type="dt" sz="half" idx="10"/>
          </p:nvPr>
        </p:nvSpPr>
        <p:spPr>
          <a:ln/>
        </p:spPr>
        <p:txBody>
          <a:bodyPr/>
          <a:lstStyle>
            <a:lvl1pPr>
              <a:defRPr/>
            </a:lvl1pPr>
          </a:lstStyle>
          <a:p>
            <a:pPr>
              <a:defRPr/>
            </a:pPr>
            <a:endParaRPr lang="en-US" altLang="ja-JP"/>
          </a:p>
        </p:txBody>
      </p:sp>
      <p:sp>
        <p:nvSpPr>
          <p:cNvPr id="6" name="Rectangle 5">
            <a:extLst>
              <a:ext uri="{FF2B5EF4-FFF2-40B4-BE49-F238E27FC236}">
                <a16:creationId xmlns:a16="http://schemas.microsoft.com/office/drawing/2014/main" id="{E2CCC899-C2A0-4581-9729-814EE9EC5FB0}"/>
              </a:ext>
            </a:extLst>
          </p:cNvPr>
          <p:cNvSpPr>
            <a:spLocks noGrp="1" noChangeArrowheads="1"/>
          </p:cNvSpPr>
          <p:nvPr>
            <p:ph type="ftr" sz="quarter" idx="11"/>
          </p:nvPr>
        </p:nvSpPr>
        <p:spPr>
          <a:ln/>
        </p:spPr>
        <p:txBody>
          <a:bodyPr/>
          <a:lstStyle>
            <a:lvl1pPr>
              <a:defRPr/>
            </a:lvl1pPr>
          </a:lstStyle>
          <a:p>
            <a:pPr>
              <a:defRPr/>
            </a:pPr>
            <a:endParaRPr lang="en-US" altLang="ja-JP"/>
          </a:p>
        </p:txBody>
      </p:sp>
      <p:sp>
        <p:nvSpPr>
          <p:cNvPr id="7" name="Rectangle 6">
            <a:extLst>
              <a:ext uri="{FF2B5EF4-FFF2-40B4-BE49-F238E27FC236}">
                <a16:creationId xmlns:a16="http://schemas.microsoft.com/office/drawing/2014/main" id="{A702EC2B-4C91-40AC-9E24-EE9E0DA01F50}"/>
              </a:ext>
            </a:extLst>
          </p:cNvPr>
          <p:cNvSpPr>
            <a:spLocks noGrp="1" noChangeArrowheads="1"/>
          </p:cNvSpPr>
          <p:nvPr>
            <p:ph type="sldNum" sz="quarter" idx="12"/>
          </p:nvPr>
        </p:nvSpPr>
        <p:spPr>
          <a:ln/>
        </p:spPr>
        <p:txBody>
          <a:bodyPr/>
          <a:lstStyle>
            <a:lvl1pPr>
              <a:defRPr/>
            </a:lvl1pPr>
          </a:lstStyle>
          <a:p>
            <a:fld id="{2C2D699C-3D8F-417F-9351-94D60531168C}" type="slidenum">
              <a:rPr lang="en-US" altLang="ja-JP"/>
              <a:pPr/>
              <a:t>‹#›</a:t>
            </a:fld>
            <a:endParaRPr lang="en-US" altLang="ja-JP"/>
          </a:p>
        </p:txBody>
      </p:sp>
    </p:spTree>
    <p:extLst>
      <p:ext uri="{BB962C8B-B14F-4D97-AF65-F5344CB8AC3E}">
        <p14:creationId xmlns:p14="http://schemas.microsoft.com/office/powerpoint/2010/main" val="1882668810"/>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theme" Target="../theme/theme1.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slideLayout" Target="../slideLayouts/slideLayout12.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1026" name="Rectangle 2">
            <a:extLst>
              <a:ext uri="{FF2B5EF4-FFF2-40B4-BE49-F238E27FC236}">
                <a16:creationId xmlns:a16="http://schemas.microsoft.com/office/drawing/2014/main" id="{65565553-4FE8-45CB-95BC-387523D2C61E}"/>
              </a:ext>
            </a:extLst>
          </p:cNvPr>
          <p:cNvSpPr>
            <a:spLocks noGrp="1" noChangeArrowheads="1"/>
          </p:cNvSpPr>
          <p:nvPr>
            <p:ph type="title"/>
          </p:nvPr>
        </p:nvSpPr>
        <p:spPr bwMode="auto">
          <a:xfrm>
            <a:off x="457200" y="274638"/>
            <a:ext cx="8229600" cy="11430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ctr" anchorCtr="0" compatLnSpc="1">
            <a:prstTxWarp prst="textNoShape">
              <a:avLst/>
            </a:prstTxWarp>
          </a:bodyPr>
          <a:lstStyle/>
          <a:p>
            <a:pPr lvl="0"/>
            <a:r>
              <a:rPr lang="ja-JP" altLang="en-US"/>
              <a:t>マスタ タイトルの書式設定</a:t>
            </a:r>
          </a:p>
        </p:txBody>
      </p:sp>
      <p:sp>
        <p:nvSpPr>
          <p:cNvPr id="1027" name="Rectangle 3">
            <a:extLst>
              <a:ext uri="{FF2B5EF4-FFF2-40B4-BE49-F238E27FC236}">
                <a16:creationId xmlns:a16="http://schemas.microsoft.com/office/drawing/2014/main" id="{6D9D4B53-01A9-4E9F-8778-AD480DCED238}"/>
              </a:ext>
            </a:extLst>
          </p:cNvPr>
          <p:cNvSpPr>
            <a:spLocks noGrp="1" noChangeArrowheads="1"/>
          </p:cNvSpPr>
          <p:nvPr>
            <p:ph type="body" idx="1"/>
          </p:nvPr>
        </p:nvSpPr>
        <p:spPr bwMode="auto">
          <a:xfrm>
            <a:off x="457200" y="1600200"/>
            <a:ext cx="8229600" cy="452596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t" anchorCtr="0" compatLnSpc="1">
            <a:prstTxWarp prst="textNoShape">
              <a:avLst/>
            </a:prstTxWarp>
          </a:bodyPr>
          <a:lstStyle/>
          <a:p>
            <a:pPr lvl="0"/>
            <a:r>
              <a:rPr lang="ja-JP" altLang="en-US"/>
              <a:t>マスタ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p>
        </p:txBody>
      </p:sp>
      <p:sp>
        <p:nvSpPr>
          <p:cNvPr id="17412" name="Rectangle 4">
            <a:extLst>
              <a:ext uri="{FF2B5EF4-FFF2-40B4-BE49-F238E27FC236}">
                <a16:creationId xmlns:a16="http://schemas.microsoft.com/office/drawing/2014/main" id="{D7CE44E2-980B-4957-B7C5-6526CD70077D}"/>
              </a:ext>
            </a:extLst>
          </p:cNvPr>
          <p:cNvSpPr>
            <a:spLocks noGrp="1" noChangeArrowheads="1"/>
          </p:cNvSpPr>
          <p:nvPr>
            <p:ph type="dt" sz="half" idx="2"/>
          </p:nvPr>
        </p:nvSpPr>
        <p:spPr bwMode="auto">
          <a:xfrm>
            <a:off x="457200" y="6245225"/>
            <a:ext cx="2133600" cy="476250"/>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lvl1pPr eaLnBrk="1" hangingPunct="1">
              <a:defRPr sz="1400"/>
            </a:lvl1pPr>
          </a:lstStyle>
          <a:p>
            <a:pPr>
              <a:defRPr/>
            </a:pPr>
            <a:endParaRPr lang="en-US" altLang="ja-JP"/>
          </a:p>
        </p:txBody>
      </p:sp>
      <p:sp>
        <p:nvSpPr>
          <p:cNvPr id="17413" name="Rectangle 5">
            <a:extLst>
              <a:ext uri="{FF2B5EF4-FFF2-40B4-BE49-F238E27FC236}">
                <a16:creationId xmlns:a16="http://schemas.microsoft.com/office/drawing/2014/main" id="{D03085FE-D7FA-46C9-AA0B-636030D58093}"/>
              </a:ext>
            </a:extLst>
          </p:cNvPr>
          <p:cNvSpPr>
            <a:spLocks noGrp="1" noChangeArrowheads="1"/>
          </p:cNvSpPr>
          <p:nvPr>
            <p:ph type="ftr" sz="quarter" idx="3"/>
          </p:nvPr>
        </p:nvSpPr>
        <p:spPr bwMode="auto">
          <a:xfrm>
            <a:off x="3124200" y="6245225"/>
            <a:ext cx="2895600" cy="476250"/>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lvl1pPr algn="ctr" eaLnBrk="1" hangingPunct="1">
              <a:defRPr sz="1400"/>
            </a:lvl1pPr>
          </a:lstStyle>
          <a:p>
            <a:pPr>
              <a:defRPr/>
            </a:pPr>
            <a:endParaRPr lang="en-US" altLang="ja-JP"/>
          </a:p>
        </p:txBody>
      </p:sp>
      <p:sp>
        <p:nvSpPr>
          <p:cNvPr id="17414" name="Rectangle 6">
            <a:extLst>
              <a:ext uri="{FF2B5EF4-FFF2-40B4-BE49-F238E27FC236}">
                <a16:creationId xmlns:a16="http://schemas.microsoft.com/office/drawing/2014/main" id="{DCC0155D-68C4-48DB-8025-33C5F011EA54}"/>
              </a:ext>
            </a:extLst>
          </p:cNvPr>
          <p:cNvSpPr>
            <a:spLocks noGrp="1" noChangeArrowheads="1"/>
          </p:cNvSpPr>
          <p:nvPr>
            <p:ph type="sldNum" sz="quarter" idx="4"/>
          </p:nvPr>
        </p:nvSpPr>
        <p:spPr bwMode="auto">
          <a:xfrm>
            <a:off x="6553200" y="6245225"/>
            <a:ext cx="2133600" cy="476250"/>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lvl1pPr algn="r" eaLnBrk="1" hangingPunct="1">
              <a:defRPr sz="1400"/>
            </a:lvl1pPr>
          </a:lstStyle>
          <a:p>
            <a:fld id="{37EEE621-D5B4-495F-8958-79390088BF8B}" type="slidenum">
              <a:rPr lang="en-US" altLang="ja-JP"/>
              <a:pPr/>
              <a:t>‹#›</a:t>
            </a:fld>
            <a:endParaRPr lang="en-US" altLang="ja-JP"/>
          </a:p>
        </p:txBody>
      </p:sp>
    </p:spTree>
  </p:cSld>
  <p:clrMap bg1="dk2" tx1="lt1" bg2="dk1" tx2="lt2" accent1="accent1" accent2="accent2" accent3="accent3" accent4="accent4" accent5="accent5" accent6="accent6" hlink="hlink" folHlink="folHlink"/>
  <p:sldLayoutIdLst>
    <p:sldLayoutId id="2147483652" r:id="rId1"/>
    <p:sldLayoutId id="2147483653" r:id="rId2"/>
    <p:sldLayoutId id="2147483654" r:id="rId3"/>
    <p:sldLayoutId id="2147483655" r:id="rId4"/>
    <p:sldLayoutId id="2147483656" r:id="rId5"/>
    <p:sldLayoutId id="2147483657" r:id="rId6"/>
    <p:sldLayoutId id="2147483658" r:id="rId7"/>
    <p:sldLayoutId id="2147483659" r:id="rId8"/>
    <p:sldLayoutId id="2147483660" r:id="rId9"/>
    <p:sldLayoutId id="2147483661" r:id="rId10"/>
    <p:sldLayoutId id="2147483662" r:id="rId11"/>
    <p:sldLayoutId id="2147483663" r:id="rId12"/>
  </p:sldLayoutIdLst>
  <p:txStyles>
    <p:titleStyle>
      <a:lvl1pPr algn="ctr" rtl="0" eaLnBrk="0" fontAlgn="base" hangingPunct="0">
        <a:spcBef>
          <a:spcPct val="0"/>
        </a:spcBef>
        <a:spcAft>
          <a:spcPct val="0"/>
        </a:spcAft>
        <a:defRPr kumimoji="1" sz="4400">
          <a:solidFill>
            <a:schemeClr val="tx2"/>
          </a:solidFill>
          <a:latin typeface="+mj-lt"/>
          <a:ea typeface="+mj-ea"/>
          <a:cs typeface="+mj-cs"/>
        </a:defRPr>
      </a:lvl1pPr>
      <a:lvl2pPr algn="ctr" rtl="0" eaLnBrk="0" fontAlgn="base" hangingPunct="0">
        <a:spcBef>
          <a:spcPct val="0"/>
        </a:spcBef>
        <a:spcAft>
          <a:spcPct val="0"/>
        </a:spcAft>
        <a:defRPr kumimoji="1" sz="4400">
          <a:solidFill>
            <a:schemeClr val="tx2"/>
          </a:solidFill>
          <a:latin typeface="Arial" pitchFamily="34" charset="0"/>
          <a:ea typeface="ＭＳ Ｐゴシック" pitchFamily="50" charset="-128"/>
        </a:defRPr>
      </a:lvl2pPr>
      <a:lvl3pPr algn="ctr" rtl="0" eaLnBrk="0" fontAlgn="base" hangingPunct="0">
        <a:spcBef>
          <a:spcPct val="0"/>
        </a:spcBef>
        <a:spcAft>
          <a:spcPct val="0"/>
        </a:spcAft>
        <a:defRPr kumimoji="1" sz="4400">
          <a:solidFill>
            <a:schemeClr val="tx2"/>
          </a:solidFill>
          <a:latin typeface="Arial" pitchFamily="34" charset="0"/>
          <a:ea typeface="ＭＳ Ｐゴシック" pitchFamily="50" charset="-128"/>
        </a:defRPr>
      </a:lvl3pPr>
      <a:lvl4pPr algn="ctr" rtl="0" eaLnBrk="0" fontAlgn="base" hangingPunct="0">
        <a:spcBef>
          <a:spcPct val="0"/>
        </a:spcBef>
        <a:spcAft>
          <a:spcPct val="0"/>
        </a:spcAft>
        <a:defRPr kumimoji="1" sz="4400">
          <a:solidFill>
            <a:schemeClr val="tx2"/>
          </a:solidFill>
          <a:latin typeface="Arial" pitchFamily="34" charset="0"/>
          <a:ea typeface="ＭＳ Ｐゴシック" pitchFamily="50" charset="-128"/>
        </a:defRPr>
      </a:lvl4pPr>
      <a:lvl5pPr algn="ctr" rtl="0" eaLnBrk="0" fontAlgn="base" hangingPunct="0">
        <a:spcBef>
          <a:spcPct val="0"/>
        </a:spcBef>
        <a:spcAft>
          <a:spcPct val="0"/>
        </a:spcAft>
        <a:defRPr kumimoji="1" sz="4400">
          <a:solidFill>
            <a:schemeClr val="tx2"/>
          </a:solidFill>
          <a:latin typeface="Arial" pitchFamily="34" charset="0"/>
          <a:ea typeface="ＭＳ Ｐゴシック" pitchFamily="50" charset="-128"/>
        </a:defRPr>
      </a:lvl5pPr>
      <a:lvl6pPr marL="457200" algn="ctr" rtl="0" fontAlgn="base">
        <a:spcBef>
          <a:spcPct val="0"/>
        </a:spcBef>
        <a:spcAft>
          <a:spcPct val="0"/>
        </a:spcAft>
        <a:defRPr kumimoji="1" sz="4400">
          <a:solidFill>
            <a:schemeClr val="tx2"/>
          </a:solidFill>
          <a:latin typeface="Arial" pitchFamily="34" charset="0"/>
          <a:ea typeface="ＭＳ Ｐゴシック" pitchFamily="50" charset="-128"/>
        </a:defRPr>
      </a:lvl6pPr>
      <a:lvl7pPr marL="914400" algn="ctr" rtl="0" fontAlgn="base">
        <a:spcBef>
          <a:spcPct val="0"/>
        </a:spcBef>
        <a:spcAft>
          <a:spcPct val="0"/>
        </a:spcAft>
        <a:defRPr kumimoji="1" sz="4400">
          <a:solidFill>
            <a:schemeClr val="tx2"/>
          </a:solidFill>
          <a:latin typeface="Arial" pitchFamily="34" charset="0"/>
          <a:ea typeface="ＭＳ Ｐゴシック" pitchFamily="50" charset="-128"/>
        </a:defRPr>
      </a:lvl7pPr>
      <a:lvl8pPr marL="1371600" algn="ctr" rtl="0" fontAlgn="base">
        <a:spcBef>
          <a:spcPct val="0"/>
        </a:spcBef>
        <a:spcAft>
          <a:spcPct val="0"/>
        </a:spcAft>
        <a:defRPr kumimoji="1" sz="4400">
          <a:solidFill>
            <a:schemeClr val="tx2"/>
          </a:solidFill>
          <a:latin typeface="Arial" pitchFamily="34" charset="0"/>
          <a:ea typeface="ＭＳ Ｐゴシック" pitchFamily="50" charset="-128"/>
        </a:defRPr>
      </a:lvl8pPr>
      <a:lvl9pPr marL="1828800" algn="ctr" rtl="0" fontAlgn="base">
        <a:spcBef>
          <a:spcPct val="0"/>
        </a:spcBef>
        <a:spcAft>
          <a:spcPct val="0"/>
        </a:spcAft>
        <a:defRPr kumimoji="1" sz="4400">
          <a:solidFill>
            <a:schemeClr val="tx2"/>
          </a:solidFill>
          <a:latin typeface="Arial" pitchFamily="34" charset="0"/>
          <a:ea typeface="ＭＳ Ｐゴシック" pitchFamily="50" charset="-128"/>
        </a:defRPr>
      </a:lvl9pPr>
    </p:titleStyle>
    <p:bodyStyle>
      <a:lvl1pPr marL="342900" indent="-342900" algn="l" rtl="0" eaLnBrk="0" fontAlgn="base" hangingPunct="0">
        <a:spcBef>
          <a:spcPct val="20000"/>
        </a:spcBef>
        <a:spcAft>
          <a:spcPct val="0"/>
        </a:spcAft>
        <a:buChar char="•"/>
        <a:defRPr kumimoji="1" sz="3200">
          <a:solidFill>
            <a:schemeClr val="tx1"/>
          </a:solidFill>
          <a:latin typeface="+mn-lt"/>
          <a:ea typeface="+mn-ea"/>
          <a:cs typeface="+mn-cs"/>
        </a:defRPr>
      </a:lvl1pPr>
      <a:lvl2pPr marL="742950" indent="-285750" algn="l" rtl="0" eaLnBrk="0" fontAlgn="base" hangingPunct="0">
        <a:spcBef>
          <a:spcPct val="20000"/>
        </a:spcBef>
        <a:spcAft>
          <a:spcPct val="0"/>
        </a:spcAft>
        <a:buChar char="–"/>
        <a:defRPr kumimoji="1" sz="2800">
          <a:solidFill>
            <a:schemeClr val="tx1"/>
          </a:solidFill>
          <a:latin typeface="+mn-lt"/>
          <a:ea typeface="+mn-ea"/>
        </a:defRPr>
      </a:lvl2pPr>
      <a:lvl3pPr marL="1143000" indent="-228600" algn="l" rtl="0" eaLnBrk="0" fontAlgn="base" hangingPunct="0">
        <a:spcBef>
          <a:spcPct val="20000"/>
        </a:spcBef>
        <a:spcAft>
          <a:spcPct val="0"/>
        </a:spcAft>
        <a:buChar char="•"/>
        <a:defRPr kumimoji="1" sz="2400">
          <a:solidFill>
            <a:schemeClr val="tx1"/>
          </a:solidFill>
          <a:latin typeface="+mn-lt"/>
          <a:ea typeface="+mn-ea"/>
        </a:defRPr>
      </a:lvl3pPr>
      <a:lvl4pPr marL="1600200" indent="-228600" algn="l" rtl="0" eaLnBrk="0" fontAlgn="base" hangingPunct="0">
        <a:spcBef>
          <a:spcPct val="20000"/>
        </a:spcBef>
        <a:spcAft>
          <a:spcPct val="0"/>
        </a:spcAft>
        <a:buChar char="–"/>
        <a:defRPr kumimoji="1" sz="2000">
          <a:solidFill>
            <a:schemeClr val="tx1"/>
          </a:solidFill>
          <a:latin typeface="+mn-lt"/>
          <a:ea typeface="+mn-ea"/>
        </a:defRPr>
      </a:lvl4pPr>
      <a:lvl5pPr marL="2057400" indent="-228600" algn="l" rtl="0" eaLnBrk="0" fontAlgn="base" hangingPunct="0">
        <a:spcBef>
          <a:spcPct val="20000"/>
        </a:spcBef>
        <a:spcAft>
          <a:spcPct val="0"/>
        </a:spcAft>
        <a:buChar char="»"/>
        <a:defRPr kumimoji="1" sz="2000">
          <a:solidFill>
            <a:schemeClr val="tx1"/>
          </a:solidFill>
          <a:latin typeface="+mn-lt"/>
          <a:ea typeface="+mn-ea"/>
        </a:defRPr>
      </a:lvl5pPr>
      <a:lvl6pPr marL="2514600" indent="-228600" algn="l" rtl="0" fontAlgn="base">
        <a:spcBef>
          <a:spcPct val="20000"/>
        </a:spcBef>
        <a:spcAft>
          <a:spcPct val="0"/>
        </a:spcAft>
        <a:buChar char="»"/>
        <a:defRPr kumimoji="1" sz="2000">
          <a:solidFill>
            <a:schemeClr val="tx1"/>
          </a:solidFill>
          <a:latin typeface="+mn-lt"/>
          <a:ea typeface="+mn-ea"/>
        </a:defRPr>
      </a:lvl6pPr>
      <a:lvl7pPr marL="2971800" indent="-228600" algn="l" rtl="0" fontAlgn="base">
        <a:spcBef>
          <a:spcPct val="20000"/>
        </a:spcBef>
        <a:spcAft>
          <a:spcPct val="0"/>
        </a:spcAft>
        <a:buChar char="»"/>
        <a:defRPr kumimoji="1" sz="2000">
          <a:solidFill>
            <a:schemeClr val="tx1"/>
          </a:solidFill>
          <a:latin typeface="+mn-lt"/>
          <a:ea typeface="+mn-ea"/>
        </a:defRPr>
      </a:lvl7pPr>
      <a:lvl8pPr marL="3429000" indent="-228600" algn="l" rtl="0" fontAlgn="base">
        <a:spcBef>
          <a:spcPct val="20000"/>
        </a:spcBef>
        <a:spcAft>
          <a:spcPct val="0"/>
        </a:spcAft>
        <a:buChar char="»"/>
        <a:defRPr kumimoji="1" sz="2000">
          <a:solidFill>
            <a:schemeClr val="tx1"/>
          </a:solidFill>
          <a:latin typeface="+mn-lt"/>
          <a:ea typeface="+mn-ea"/>
        </a:defRPr>
      </a:lvl8pPr>
      <a:lvl9pPr marL="3886200" indent="-228600" algn="l" rtl="0" fontAlgn="base">
        <a:spcBef>
          <a:spcPct val="20000"/>
        </a:spcBef>
        <a:spcAft>
          <a:spcPct val="0"/>
        </a:spcAft>
        <a:buChar char="»"/>
        <a:defRPr kumimoji="1" sz="2000">
          <a:solidFill>
            <a:schemeClr val="tx1"/>
          </a:solidFill>
          <a:latin typeface="+mn-lt"/>
          <a:ea typeface="+mn-ea"/>
        </a:defRPr>
      </a:lvl9pPr>
    </p:bodyStyle>
    <p:otherStyle>
      <a:defPPr>
        <a:defRPr lang="ja-JP"/>
      </a:defPPr>
      <a:lvl1pPr marL="0" algn="l" defTabSz="914400" rtl="0" eaLnBrk="1" latinLnBrk="0" hangingPunct="1">
        <a:defRPr kumimoji="1" sz="1800" kern="1200">
          <a:solidFill>
            <a:schemeClr val="tx1"/>
          </a:solidFill>
          <a:latin typeface="+mn-lt"/>
          <a:ea typeface="+mn-ea"/>
          <a:cs typeface="+mn-cs"/>
        </a:defRPr>
      </a:lvl1pPr>
      <a:lvl2pPr marL="457200" algn="l" defTabSz="914400" rtl="0" eaLnBrk="1" latinLnBrk="0" hangingPunct="1">
        <a:defRPr kumimoji="1" sz="1800" kern="1200">
          <a:solidFill>
            <a:schemeClr val="tx1"/>
          </a:solidFill>
          <a:latin typeface="+mn-lt"/>
          <a:ea typeface="+mn-ea"/>
          <a:cs typeface="+mn-cs"/>
        </a:defRPr>
      </a:lvl2pPr>
      <a:lvl3pPr marL="914400" algn="l" defTabSz="914400" rtl="0" eaLnBrk="1" latinLnBrk="0" hangingPunct="1">
        <a:defRPr kumimoji="1" sz="1800" kern="1200">
          <a:solidFill>
            <a:schemeClr val="tx1"/>
          </a:solidFill>
          <a:latin typeface="+mn-lt"/>
          <a:ea typeface="+mn-ea"/>
          <a:cs typeface="+mn-cs"/>
        </a:defRPr>
      </a:lvl3pPr>
      <a:lvl4pPr marL="1371600" algn="l" defTabSz="914400" rtl="0" eaLnBrk="1" latinLnBrk="0" hangingPunct="1">
        <a:defRPr kumimoji="1" sz="1800" kern="1200">
          <a:solidFill>
            <a:schemeClr val="tx1"/>
          </a:solidFill>
          <a:latin typeface="+mn-lt"/>
          <a:ea typeface="+mn-ea"/>
          <a:cs typeface="+mn-cs"/>
        </a:defRPr>
      </a:lvl4pPr>
      <a:lvl5pPr marL="1828800" algn="l" defTabSz="914400" rtl="0" eaLnBrk="1" latinLnBrk="0" hangingPunct="1">
        <a:defRPr kumimoji="1" sz="1800" kern="1200">
          <a:solidFill>
            <a:schemeClr val="tx1"/>
          </a:solidFill>
          <a:latin typeface="+mn-lt"/>
          <a:ea typeface="+mn-ea"/>
          <a:cs typeface="+mn-cs"/>
        </a:defRPr>
      </a:lvl5pPr>
      <a:lvl6pPr marL="2286000" algn="l" defTabSz="914400" rtl="0" eaLnBrk="1" latinLnBrk="0" hangingPunct="1">
        <a:defRPr kumimoji="1" sz="1800" kern="1200">
          <a:solidFill>
            <a:schemeClr val="tx1"/>
          </a:solidFill>
          <a:latin typeface="+mn-lt"/>
          <a:ea typeface="+mn-ea"/>
          <a:cs typeface="+mn-cs"/>
        </a:defRPr>
      </a:lvl6pPr>
      <a:lvl7pPr marL="2743200" algn="l" defTabSz="914400" rtl="0" eaLnBrk="1" latinLnBrk="0" hangingPunct="1">
        <a:defRPr kumimoji="1" sz="1800" kern="1200">
          <a:solidFill>
            <a:schemeClr val="tx1"/>
          </a:solidFill>
          <a:latin typeface="+mn-lt"/>
          <a:ea typeface="+mn-ea"/>
          <a:cs typeface="+mn-cs"/>
        </a:defRPr>
      </a:lvl7pPr>
      <a:lvl8pPr marL="3200400" algn="l" defTabSz="914400" rtl="0" eaLnBrk="1" latinLnBrk="0" hangingPunct="1">
        <a:defRPr kumimoji="1" sz="1800" kern="1200">
          <a:solidFill>
            <a:schemeClr val="tx1"/>
          </a:solidFill>
          <a:latin typeface="+mn-lt"/>
          <a:ea typeface="+mn-ea"/>
          <a:cs typeface="+mn-cs"/>
        </a:defRPr>
      </a:lvl8pPr>
      <a:lvl9pPr marL="3657600" algn="l" defTabSz="914400" rtl="0" eaLnBrk="1" latinLnBrk="0" hangingPunct="1">
        <a:defRPr kumimoji="1"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2" Type="http://schemas.openxmlformats.org/officeDocument/2006/relationships/notesSlide" Target="../notesSlides/notesSlide3.xml"/><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2" Type="http://schemas.openxmlformats.org/officeDocument/2006/relationships/notesSlide" Target="../notesSlides/notesSlide4.xml"/><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2" Type="http://schemas.openxmlformats.org/officeDocument/2006/relationships/notesSlide" Target="../notesSlides/notesSlide5.xml"/><Relationship Id="rId1" Type="http://schemas.openxmlformats.org/officeDocument/2006/relationships/slideLayout" Target="../slideLayouts/slideLayout7.xml"/></Relationships>
</file>

<file path=ppt/slides/_rels/slide6.xml.rels><?xml version="1.0" encoding="UTF-8" standalone="yes"?>
<Relationships xmlns="http://schemas.openxmlformats.org/package/2006/relationships"><Relationship Id="rId2" Type="http://schemas.openxmlformats.org/officeDocument/2006/relationships/notesSlide" Target="../notesSlides/notesSlide6.xml"/><Relationship Id="rId1" Type="http://schemas.openxmlformats.org/officeDocument/2006/relationships/slideLayout" Target="../slideLayouts/slideLayout1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050" name="Rectangle 2">
            <a:extLst>
              <a:ext uri="{FF2B5EF4-FFF2-40B4-BE49-F238E27FC236}">
                <a16:creationId xmlns:a16="http://schemas.microsoft.com/office/drawing/2014/main" id="{596C3E63-16E1-4BA5-885E-B29440452241}"/>
              </a:ext>
            </a:extLst>
          </p:cNvPr>
          <p:cNvSpPr>
            <a:spLocks noGrp="1" noChangeArrowheads="1"/>
          </p:cNvSpPr>
          <p:nvPr>
            <p:ph type="ctrTitle"/>
          </p:nvPr>
        </p:nvSpPr>
        <p:spPr>
          <a:xfrm>
            <a:off x="685800" y="2130425"/>
            <a:ext cx="7772400" cy="735013"/>
          </a:xfrm>
        </p:spPr>
        <p:txBody>
          <a:bodyPr/>
          <a:lstStyle/>
          <a:p>
            <a:pPr eaLnBrk="1" hangingPunct="1"/>
            <a:r>
              <a:rPr lang="ja-JP" altLang="en-US" sz="4000">
                <a:solidFill>
                  <a:schemeClr val="tx1"/>
                </a:solidFill>
              </a:rPr>
              <a:t>用語について </a:t>
            </a:r>
            <a:r>
              <a:rPr lang="en-US" altLang="ja-JP" sz="4000">
                <a:solidFill>
                  <a:schemeClr val="tx1"/>
                </a:solidFill>
              </a:rPr>
              <a:t>PartⅡ</a:t>
            </a:r>
          </a:p>
        </p:txBody>
      </p:sp>
      <p:sp>
        <p:nvSpPr>
          <p:cNvPr id="2051" name="Text Box 6">
            <a:extLst>
              <a:ext uri="{FF2B5EF4-FFF2-40B4-BE49-F238E27FC236}">
                <a16:creationId xmlns:a16="http://schemas.microsoft.com/office/drawing/2014/main" id="{0BC2A755-592D-4A76-AC31-62CF78F3CF4A}"/>
              </a:ext>
            </a:extLst>
          </p:cNvPr>
          <p:cNvSpPr txBox="1">
            <a:spLocks noChangeArrowheads="1"/>
          </p:cNvSpPr>
          <p:nvPr/>
        </p:nvSpPr>
        <p:spPr bwMode="auto">
          <a:xfrm>
            <a:off x="323850" y="2852738"/>
            <a:ext cx="8496300" cy="646112"/>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a:spcBef>
                <a:spcPct val="20000"/>
              </a:spcBef>
              <a:buChar char="•"/>
              <a:defRPr kumimoji="1"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kumimoji="1"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kumimoji="1"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9pPr>
          </a:lstStyle>
          <a:p>
            <a:pPr algn="ctr" eaLnBrk="1" hangingPunct="1">
              <a:spcBef>
                <a:spcPct val="50000"/>
              </a:spcBef>
              <a:buFontTx/>
              <a:buNone/>
            </a:pPr>
            <a:r>
              <a:rPr lang="en-US" altLang="ja-JP" sz="3600">
                <a:latin typeface="Tahoma" panose="020B0604030504040204" pitchFamily="34" charset="0"/>
              </a:rPr>
              <a:t>(</a:t>
            </a:r>
            <a:r>
              <a:rPr lang="en-US" altLang="ja-JP" sz="3600"/>
              <a:t>JIS Z 8103</a:t>
            </a:r>
            <a:r>
              <a:rPr lang="ja-JP" altLang="en-US" sz="3600"/>
              <a:t>　「計測用語」</a:t>
            </a:r>
            <a:r>
              <a:rPr lang="ja-JP" altLang="en-US" sz="3600">
                <a:latin typeface="Tahoma" panose="020B0604030504040204" pitchFamily="34" charset="0"/>
              </a:rPr>
              <a:t>の抜粋</a:t>
            </a:r>
            <a:r>
              <a:rPr lang="en-US" altLang="ja-JP" sz="3600">
                <a:latin typeface="Tahoma" panose="020B0604030504040204" pitchFamily="34" charset="0"/>
              </a:rPr>
              <a:t>)</a:t>
            </a:r>
          </a:p>
        </p:txBody>
      </p:sp>
      <p:sp>
        <p:nvSpPr>
          <p:cNvPr id="2052" name="Text Box 4">
            <a:extLst>
              <a:ext uri="{FF2B5EF4-FFF2-40B4-BE49-F238E27FC236}">
                <a16:creationId xmlns:a16="http://schemas.microsoft.com/office/drawing/2014/main" id="{7E3B7D53-7D64-472C-A102-E6CEAC0E1C76}"/>
              </a:ext>
            </a:extLst>
          </p:cNvPr>
          <p:cNvSpPr txBox="1">
            <a:spLocks noChangeArrowheads="1"/>
          </p:cNvSpPr>
          <p:nvPr/>
        </p:nvSpPr>
        <p:spPr bwMode="auto">
          <a:xfrm>
            <a:off x="3708400" y="5911850"/>
            <a:ext cx="5435600" cy="64611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a:spcBef>
                <a:spcPct val="20000"/>
              </a:spcBef>
              <a:buChar char="•"/>
              <a:defRPr kumimoji="1"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kumimoji="1"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kumimoji="1"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9pPr>
          </a:lstStyle>
          <a:p>
            <a:pPr eaLnBrk="1" hangingPunct="1">
              <a:spcBef>
                <a:spcPct val="0"/>
              </a:spcBef>
              <a:buFontTx/>
              <a:buNone/>
            </a:pPr>
            <a:r>
              <a:rPr lang="ja-JP" altLang="en-US" sz="1800">
                <a:latin typeface="Tahoma" panose="020B0604030504040204" pitchFamily="34" charset="0"/>
              </a:rPr>
              <a:t>制作</a:t>
            </a:r>
            <a:r>
              <a:rPr lang="ja-JP" altLang="en-US" sz="1800">
                <a:latin typeface="Tahoma" panose="020B0604030504040204" pitchFamily="34" charset="0"/>
                <a:sym typeface="Wingdings" panose="05000000000000000000" pitchFamily="2" charset="2"/>
              </a:rPr>
              <a:t>：</a:t>
            </a:r>
            <a:r>
              <a:rPr lang="ja-JP" altLang="en-US" sz="1800">
                <a:latin typeface="Tahoma" panose="020B0604030504040204" pitchFamily="34" charset="0"/>
              </a:rPr>
              <a:t>産業技術総合研究所</a:t>
            </a:r>
            <a:r>
              <a:rPr lang="ja-JP" altLang="en-US" sz="1400">
                <a:latin typeface="Tahoma" panose="020B0604030504040204" pitchFamily="34" charset="0"/>
              </a:rPr>
              <a:t>　</a:t>
            </a:r>
            <a:r>
              <a:rPr lang="ja-JP" altLang="en-US" sz="1800">
                <a:latin typeface="Tahoma" panose="020B0604030504040204" pitchFamily="34" charset="0"/>
              </a:rPr>
              <a:t>計量標準総合センター</a:t>
            </a:r>
            <a:endParaRPr lang="en-US" altLang="ja-JP" sz="1800">
              <a:latin typeface="Tahoma" panose="020B0604030504040204" pitchFamily="34" charset="0"/>
            </a:endParaRPr>
          </a:p>
          <a:p>
            <a:pPr algn="r" eaLnBrk="1" hangingPunct="1">
              <a:spcBef>
                <a:spcPct val="0"/>
              </a:spcBef>
              <a:buFontTx/>
              <a:buNone/>
            </a:pPr>
            <a:r>
              <a:rPr lang="ja-JP" altLang="en-US" sz="1800">
                <a:latin typeface="Tahoma" panose="020B0604030504040204" pitchFamily="34" charset="0"/>
              </a:rPr>
              <a:t>田中秀幸</a:t>
            </a:r>
          </a:p>
        </p:txBody>
      </p:sp>
    </p:spTree>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074" name="Rectangle 2">
            <a:extLst>
              <a:ext uri="{FF2B5EF4-FFF2-40B4-BE49-F238E27FC236}">
                <a16:creationId xmlns:a16="http://schemas.microsoft.com/office/drawing/2014/main" id="{E5354B1B-C3CD-4804-85C7-0F19B8FA0368}"/>
              </a:ext>
            </a:extLst>
          </p:cNvPr>
          <p:cNvSpPr>
            <a:spLocks noGrp="1" noChangeArrowheads="1"/>
          </p:cNvSpPr>
          <p:nvPr>
            <p:ph type="title"/>
          </p:nvPr>
        </p:nvSpPr>
        <p:spPr/>
        <p:txBody>
          <a:bodyPr/>
          <a:lstStyle/>
          <a:p>
            <a:pPr eaLnBrk="1" hangingPunct="1"/>
            <a:r>
              <a:rPr lang="ja-JP" altLang="en-US">
                <a:solidFill>
                  <a:schemeClr val="tx1"/>
                </a:solidFill>
              </a:rPr>
              <a:t>不確かさに関する用語</a:t>
            </a:r>
          </a:p>
        </p:txBody>
      </p:sp>
      <p:sp>
        <p:nvSpPr>
          <p:cNvPr id="4" name="Rectangle 2">
            <a:extLst>
              <a:ext uri="{FF2B5EF4-FFF2-40B4-BE49-F238E27FC236}">
                <a16:creationId xmlns:a16="http://schemas.microsoft.com/office/drawing/2014/main" id="{823E88A6-6C4A-4BC8-9749-88E06197B55D}"/>
              </a:ext>
            </a:extLst>
          </p:cNvPr>
          <p:cNvSpPr txBox="1">
            <a:spLocks noChangeArrowheads="1"/>
          </p:cNvSpPr>
          <p:nvPr/>
        </p:nvSpPr>
        <p:spPr>
          <a:xfrm>
            <a:off x="395288" y="1306513"/>
            <a:ext cx="8640762" cy="5146675"/>
          </a:xfrm>
          <a:prstGeom prst="rect">
            <a:avLst/>
          </a:prstGeom>
        </p:spPr>
        <p:txBody>
          <a:bodyPr/>
          <a:lstStyle/>
          <a:p>
            <a:pPr defTabSz="357188">
              <a:lnSpc>
                <a:spcPts val="3300"/>
              </a:lnSpc>
              <a:spcBef>
                <a:spcPts val="400"/>
              </a:spcBef>
              <a:defRPr/>
            </a:pPr>
            <a:r>
              <a:rPr lang="en-US" altLang="ja-JP" sz="2800" kern="0" dirty="0"/>
              <a:t>【</a:t>
            </a:r>
            <a:r>
              <a:rPr lang="ja-JP" altLang="en-US" sz="2800" kern="0" dirty="0">
                <a:latin typeface="Arial" charset="0"/>
              </a:rPr>
              <a:t>標準不確かさ</a:t>
            </a:r>
            <a:r>
              <a:rPr lang="en-US" altLang="ja-JP" sz="2800" kern="0" dirty="0"/>
              <a:t>】</a:t>
            </a:r>
          </a:p>
          <a:p>
            <a:pPr defTabSz="357188">
              <a:lnSpc>
                <a:spcPts val="3300"/>
              </a:lnSpc>
              <a:spcBef>
                <a:spcPts val="400"/>
              </a:spcBef>
              <a:defRPr/>
            </a:pPr>
            <a:r>
              <a:rPr lang="ja-JP" altLang="en-US" sz="2800" kern="0" dirty="0">
                <a:latin typeface="Arial" charset="0"/>
              </a:rPr>
              <a:t>　</a:t>
            </a:r>
            <a:r>
              <a:rPr lang="ja-JP" altLang="en-US" sz="2800" dirty="0"/>
              <a:t>標準偏差として表した不確かさ。</a:t>
            </a:r>
            <a:endParaRPr lang="en-US" altLang="ja-JP" sz="2800" kern="0" dirty="0">
              <a:latin typeface="Arial" charset="0"/>
            </a:endParaRPr>
          </a:p>
          <a:p>
            <a:pPr defTabSz="357188">
              <a:lnSpc>
                <a:spcPts val="3300"/>
              </a:lnSpc>
              <a:spcBef>
                <a:spcPts val="400"/>
              </a:spcBef>
              <a:defRPr/>
            </a:pPr>
            <a:endParaRPr lang="en-US" altLang="ja-JP" sz="2800" kern="0" dirty="0"/>
          </a:p>
          <a:p>
            <a:pPr defTabSz="357188">
              <a:lnSpc>
                <a:spcPts val="3300"/>
              </a:lnSpc>
              <a:spcBef>
                <a:spcPts val="400"/>
              </a:spcBef>
              <a:defRPr/>
            </a:pPr>
            <a:r>
              <a:rPr lang="en-US" altLang="ja-JP" sz="2800" kern="0" dirty="0"/>
              <a:t>【</a:t>
            </a:r>
            <a:r>
              <a:rPr lang="ja-JP" altLang="en-US" sz="2800" dirty="0"/>
              <a:t>合成標準不確かさ</a:t>
            </a:r>
            <a:r>
              <a:rPr lang="en-US" altLang="ja-JP" sz="2800" kern="0" dirty="0"/>
              <a:t>】</a:t>
            </a:r>
          </a:p>
          <a:p>
            <a:pPr defTabSz="357188">
              <a:lnSpc>
                <a:spcPts val="3300"/>
              </a:lnSpc>
              <a:spcBef>
                <a:spcPts val="400"/>
              </a:spcBef>
              <a:defRPr/>
            </a:pPr>
            <a:r>
              <a:rPr lang="ja-JP" altLang="en-US" sz="2800" dirty="0"/>
              <a:t>　測定モデルの入力量に付随する個々の標準不確かさを用いて得られる標準不確かさ。</a:t>
            </a:r>
            <a:endParaRPr lang="en-US" altLang="ja-JP" sz="2800" kern="0" dirty="0"/>
          </a:p>
          <a:p>
            <a:pPr defTabSz="357188">
              <a:lnSpc>
                <a:spcPts val="3300"/>
              </a:lnSpc>
              <a:spcBef>
                <a:spcPts val="400"/>
              </a:spcBef>
              <a:defRPr/>
            </a:pPr>
            <a:endParaRPr lang="en-US" altLang="ja-JP" sz="2800" kern="0" dirty="0"/>
          </a:p>
          <a:p>
            <a:pPr defTabSz="357188">
              <a:lnSpc>
                <a:spcPts val="3300"/>
              </a:lnSpc>
              <a:spcBef>
                <a:spcPts val="400"/>
              </a:spcBef>
              <a:defRPr/>
            </a:pPr>
            <a:r>
              <a:rPr lang="en-US" altLang="ja-JP" sz="2800" kern="0" dirty="0"/>
              <a:t>【</a:t>
            </a:r>
            <a:r>
              <a:rPr lang="ja-JP" altLang="en-US" sz="2800" kern="0" dirty="0"/>
              <a:t>拡張不確かさ</a:t>
            </a:r>
            <a:r>
              <a:rPr lang="en-US" altLang="ja-JP" sz="2800" kern="0" dirty="0"/>
              <a:t>】</a:t>
            </a:r>
          </a:p>
          <a:p>
            <a:pPr defTabSz="357188">
              <a:lnSpc>
                <a:spcPts val="3300"/>
              </a:lnSpc>
              <a:spcBef>
                <a:spcPts val="400"/>
              </a:spcBef>
              <a:defRPr/>
            </a:pPr>
            <a:r>
              <a:rPr lang="ja-JP" altLang="en-US" sz="2800" kern="0" dirty="0"/>
              <a:t>　測定結果について、合理的に測定対象量に結び付けられ得る値の分布の大部分を含むと期待する区間を定める不確かさ。</a:t>
            </a:r>
          </a:p>
          <a:p>
            <a:pPr defTabSz="357188">
              <a:lnSpc>
                <a:spcPts val="3300"/>
              </a:lnSpc>
              <a:spcBef>
                <a:spcPts val="400"/>
              </a:spcBef>
              <a:defRPr/>
            </a:pPr>
            <a:endParaRPr lang="en-US" altLang="ja-JP" sz="2800" kern="0" dirty="0"/>
          </a:p>
          <a:p>
            <a:pPr defTabSz="357188">
              <a:lnSpc>
                <a:spcPts val="3300"/>
              </a:lnSpc>
              <a:spcBef>
                <a:spcPts val="400"/>
              </a:spcBef>
              <a:defRPr/>
            </a:pPr>
            <a:endParaRPr lang="en-US" altLang="ja-JP" sz="2800" kern="0" dirty="0">
              <a:latin typeface="Arial" charset="0"/>
            </a:endParaRPr>
          </a:p>
        </p:txBody>
      </p:sp>
    </p:spTree>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098" name="Rectangle 2">
            <a:extLst>
              <a:ext uri="{FF2B5EF4-FFF2-40B4-BE49-F238E27FC236}">
                <a16:creationId xmlns:a16="http://schemas.microsoft.com/office/drawing/2014/main" id="{9D4343E5-DD7C-460F-BD62-A3737D27B5A3}"/>
              </a:ext>
            </a:extLst>
          </p:cNvPr>
          <p:cNvSpPr>
            <a:spLocks noGrp="1" noChangeArrowheads="1"/>
          </p:cNvSpPr>
          <p:nvPr>
            <p:ph type="title"/>
          </p:nvPr>
        </p:nvSpPr>
        <p:spPr/>
        <p:txBody>
          <a:bodyPr/>
          <a:lstStyle/>
          <a:p>
            <a:pPr eaLnBrk="1" hangingPunct="1"/>
            <a:r>
              <a:rPr lang="ja-JP" altLang="en-US">
                <a:solidFill>
                  <a:schemeClr val="tx1"/>
                </a:solidFill>
              </a:rPr>
              <a:t>不確かさに関する用語</a:t>
            </a:r>
          </a:p>
        </p:txBody>
      </p:sp>
      <p:sp>
        <p:nvSpPr>
          <p:cNvPr id="4" name="Rectangle 2">
            <a:extLst>
              <a:ext uri="{FF2B5EF4-FFF2-40B4-BE49-F238E27FC236}">
                <a16:creationId xmlns:a16="http://schemas.microsoft.com/office/drawing/2014/main" id="{45D393C3-05B9-47F4-973A-B8797F17FCA0}"/>
              </a:ext>
            </a:extLst>
          </p:cNvPr>
          <p:cNvSpPr txBox="1">
            <a:spLocks noChangeArrowheads="1"/>
          </p:cNvSpPr>
          <p:nvPr/>
        </p:nvSpPr>
        <p:spPr>
          <a:xfrm>
            <a:off x="395288" y="1773238"/>
            <a:ext cx="8353425" cy="3562350"/>
          </a:xfrm>
          <a:prstGeom prst="rect">
            <a:avLst/>
          </a:prstGeom>
        </p:spPr>
        <p:txBody>
          <a:bodyPr/>
          <a:lstStyle/>
          <a:p>
            <a:pPr marL="712788" indent="-712788" defTabSz="357188">
              <a:lnSpc>
                <a:spcPts val="3300"/>
              </a:lnSpc>
              <a:spcBef>
                <a:spcPts val="400"/>
              </a:spcBef>
              <a:defRPr/>
            </a:pPr>
            <a:r>
              <a:rPr lang="en-US" altLang="ja-JP" sz="2800" kern="0" dirty="0"/>
              <a:t>【</a:t>
            </a:r>
            <a:r>
              <a:rPr lang="ja-JP" altLang="en-US" sz="2800" kern="0" dirty="0"/>
              <a:t>（測定モデルの）入力量</a:t>
            </a:r>
            <a:r>
              <a:rPr lang="en-US" altLang="ja-JP" sz="2800" kern="0" dirty="0"/>
              <a:t>】</a:t>
            </a:r>
          </a:p>
          <a:p>
            <a:pPr defTabSz="357188">
              <a:lnSpc>
                <a:spcPts val="3300"/>
              </a:lnSpc>
              <a:spcBef>
                <a:spcPts val="400"/>
              </a:spcBef>
              <a:defRPr/>
            </a:pPr>
            <a:r>
              <a:rPr lang="ja-JP" altLang="en-US" sz="2800" kern="0" dirty="0"/>
              <a:t>　測定対象量の値を計算するために、測定しなければならない量又は別の方法で値を得ることができる量。</a:t>
            </a:r>
            <a:endParaRPr lang="en-US" altLang="ja-JP" sz="2800" kern="0" dirty="0"/>
          </a:p>
          <a:p>
            <a:pPr defTabSz="357188">
              <a:lnSpc>
                <a:spcPts val="3300"/>
              </a:lnSpc>
              <a:spcBef>
                <a:spcPts val="400"/>
              </a:spcBef>
              <a:defRPr/>
            </a:pPr>
            <a:r>
              <a:rPr lang="ja-JP" altLang="en-US" sz="2800" kern="0" dirty="0"/>
              <a:t>　</a:t>
            </a:r>
          </a:p>
          <a:p>
            <a:pPr defTabSz="357188">
              <a:lnSpc>
                <a:spcPts val="3300"/>
              </a:lnSpc>
              <a:spcBef>
                <a:spcPts val="400"/>
              </a:spcBef>
              <a:defRPr/>
            </a:pPr>
            <a:r>
              <a:rPr lang="en-US" altLang="ja-JP" sz="2800" kern="0" dirty="0"/>
              <a:t>【</a:t>
            </a:r>
            <a:r>
              <a:rPr lang="ja-JP" altLang="en-US" sz="2800" dirty="0"/>
              <a:t>（測定モデルの）出力量</a:t>
            </a:r>
            <a:r>
              <a:rPr lang="en-US" altLang="ja-JP" sz="2800" kern="0" dirty="0"/>
              <a:t>】</a:t>
            </a:r>
          </a:p>
          <a:p>
            <a:pPr defTabSz="357188">
              <a:lnSpc>
                <a:spcPts val="3300"/>
              </a:lnSpc>
              <a:spcBef>
                <a:spcPts val="400"/>
              </a:spcBef>
              <a:defRPr/>
            </a:pPr>
            <a:r>
              <a:rPr lang="ja-JP" altLang="en-US" sz="2800" kern="0" dirty="0">
                <a:latin typeface="Arial" charset="0"/>
              </a:rPr>
              <a:t>　その</a:t>
            </a:r>
            <a:r>
              <a:rPr lang="ja-JP" altLang="en-US" sz="2800" dirty="0"/>
              <a:t>測定値が測定モデルの入力量の値を用いて計算される量。</a:t>
            </a:r>
            <a:r>
              <a:rPr lang="ja-JP" altLang="en-US" sz="2800" kern="0" dirty="0"/>
              <a:t>　</a:t>
            </a:r>
            <a:endParaRPr lang="en-US" altLang="ja-JP" sz="2800" kern="0" dirty="0">
              <a:latin typeface="Arial" charset="0"/>
            </a:endParaRPr>
          </a:p>
          <a:p>
            <a:pPr marL="712788" indent="-712788" defTabSz="357188">
              <a:lnSpc>
                <a:spcPts val="3300"/>
              </a:lnSpc>
              <a:spcBef>
                <a:spcPts val="400"/>
              </a:spcBef>
              <a:defRPr/>
            </a:pPr>
            <a:endParaRPr lang="en-US" altLang="ja-JP" sz="2800" kern="0" dirty="0"/>
          </a:p>
          <a:p>
            <a:pPr marL="712788" indent="-712788" defTabSz="357188">
              <a:lnSpc>
                <a:spcPts val="3300"/>
              </a:lnSpc>
              <a:spcBef>
                <a:spcPts val="400"/>
              </a:spcBef>
              <a:defRPr/>
            </a:pPr>
            <a:endParaRPr lang="en-US" altLang="ja-JP" sz="2800" kern="0" dirty="0"/>
          </a:p>
          <a:p>
            <a:pPr marL="712788" indent="-712788" defTabSz="357188">
              <a:lnSpc>
                <a:spcPts val="3300"/>
              </a:lnSpc>
              <a:spcBef>
                <a:spcPts val="400"/>
              </a:spcBef>
              <a:defRPr/>
            </a:pPr>
            <a:endParaRPr lang="en-US" altLang="ja-JP" sz="2800" kern="0" dirty="0">
              <a:latin typeface="Arial" charset="0"/>
            </a:endParaRPr>
          </a:p>
        </p:txBody>
      </p:sp>
    </p:spTree>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122" name="Rectangle 2">
            <a:extLst>
              <a:ext uri="{FF2B5EF4-FFF2-40B4-BE49-F238E27FC236}">
                <a16:creationId xmlns:a16="http://schemas.microsoft.com/office/drawing/2014/main" id="{FC952182-3614-4233-BFB1-B7069E65542F}"/>
              </a:ext>
            </a:extLst>
          </p:cNvPr>
          <p:cNvSpPr>
            <a:spLocks noGrp="1" noChangeArrowheads="1"/>
          </p:cNvSpPr>
          <p:nvPr>
            <p:ph type="title"/>
          </p:nvPr>
        </p:nvSpPr>
        <p:spPr/>
        <p:txBody>
          <a:bodyPr/>
          <a:lstStyle/>
          <a:p>
            <a:pPr eaLnBrk="1" hangingPunct="1"/>
            <a:r>
              <a:rPr lang="ja-JP" altLang="en-US">
                <a:solidFill>
                  <a:schemeClr val="tx1"/>
                </a:solidFill>
              </a:rPr>
              <a:t>不確かさの表現</a:t>
            </a:r>
          </a:p>
        </p:txBody>
      </p:sp>
      <p:sp>
        <p:nvSpPr>
          <p:cNvPr id="5123" name="Rectangle 7">
            <a:extLst>
              <a:ext uri="{FF2B5EF4-FFF2-40B4-BE49-F238E27FC236}">
                <a16:creationId xmlns:a16="http://schemas.microsoft.com/office/drawing/2014/main" id="{57AA505E-ABF5-4809-A0B3-B2FD6FA4A471}"/>
              </a:ext>
            </a:extLst>
          </p:cNvPr>
          <p:cNvSpPr>
            <a:spLocks noChangeArrowheads="1"/>
          </p:cNvSpPr>
          <p:nvPr/>
        </p:nvSpPr>
        <p:spPr bwMode="auto">
          <a:xfrm>
            <a:off x="323850" y="1557338"/>
            <a:ext cx="2411413" cy="649287"/>
          </a:xfrm>
          <a:prstGeom prst="rect">
            <a:avLst/>
          </a:prstGeom>
          <a:solidFill>
            <a:srgbClr val="FFFFCC"/>
          </a:solidFill>
          <a:ln w="9525">
            <a:solidFill>
              <a:schemeClr val="bg2"/>
            </a:solidFill>
            <a:miter lim="800000"/>
            <a:headEnd/>
            <a:tailEnd/>
          </a:ln>
        </p:spPr>
        <p:txBody>
          <a:bodyPr wrap="none" anchor="ctr"/>
          <a:lstStyle>
            <a:lvl1pPr>
              <a:spcBef>
                <a:spcPct val="20000"/>
              </a:spcBef>
              <a:buChar char="•"/>
              <a:defRPr kumimoji="1"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kumimoji="1"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kumimoji="1"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9pPr>
          </a:lstStyle>
          <a:p>
            <a:pPr algn="ctr" eaLnBrk="1" hangingPunct="1">
              <a:spcBef>
                <a:spcPct val="0"/>
              </a:spcBef>
              <a:buFontTx/>
              <a:buNone/>
            </a:pPr>
            <a:r>
              <a:rPr lang="ja-JP" altLang="en-US">
                <a:solidFill>
                  <a:schemeClr val="bg2"/>
                </a:solidFill>
              </a:rPr>
              <a:t>不確かさ要因</a:t>
            </a:r>
          </a:p>
        </p:txBody>
      </p:sp>
      <p:sp>
        <p:nvSpPr>
          <p:cNvPr id="5124" name="AutoShape 8">
            <a:extLst>
              <a:ext uri="{FF2B5EF4-FFF2-40B4-BE49-F238E27FC236}">
                <a16:creationId xmlns:a16="http://schemas.microsoft.com/office/drawing/2014/main" id="{B3D6A7F9-C316-4E56-91EA-495891A27444}"/>
              </a:ext>
            </a:extLst>
          </p:cNvPr>
          <p:cNvSpPr>
            <a:spLocks noChangeArrowheads="1"/>
          </p:cNvSpPr>
          <p:nvPr/>
        </p:nvSpPr>
        <p:spPr bwMode="auto">
          <a:xfrm>
            <a:off x="3563938" y="1916113"/>
            <a:ext cx="2016125" cy="431800"/>
          </a:xfrm>
          <a:prstGeom prst="rightArrow">
            <a:avLst>
              <a:gd name="adj1" fmla="val 50000"/>
              <a:gd name="adj2" fmla="val 116728"/>
            </a:avLst>
          </a:prstGeom>
          <a:solidFill>
            <a:srgbClr val="66FF66"/>
          </a:solidFill>
          <a:ln w="9525">
            <a:solidFill>
              <a:schemeClr val="tx1"/>
            </a:solidFill>
            <a:miter lim="800000"/>
            <a:headEnd/>
            <a:tailEnd/>
          </a:ln>
        </p:spPr>
        <p:txBody>
          <a:bodyPr wrap="none" anchor="ctr"/>
          <a:lstStyle>
            <a:lvl1pPr>
              <a:spcBef>
                <a:spcPct val="20000"/>
              </a:spcBef>
              <a:buChar char="•"/>
              <a:defRPr kumimoji="1"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kumimoji="1"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kumimoji="1"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9pPr>
          </a:lstStyle>
          <a:p>
            <a:pPr eaLnBrk="1" hangingPunct="1">
              <a:spcBef>
                <a:spcPct val="0"/>
              </a:spcBef>
              <a:buFontTx/>
              <a:buNone/>
            </a:pPr>
            <a:endParaRPr lang="ja-JP" altLang="en-US" sz="1800"/>
          </a:p>
        </p:txBody>
      </p:sp>
      <p:sp>
        <p:nvSpPr>
          <p:cNvPr id="5125" name="WordArt 11">
            <a:extLst>
              <a:ext uri="{FF2B5EF4-FFF2-40B4-BE49-F238E27FC236}">
                <a16:creationId xmlns:a16="http://schemas.microsoft.com/office/drawing/2014/main" id="{9B578B1C-6318-4606-9592-C45D69DE3DEA}"/>
              </a:ext>
            </a:extLst>
          </p:cNvPr>
          <p:cNvSpPr>
            <a:spLocks noChangeArrowheads="1" noChangeShapeType="1" noTextEdit="1"/>
          </p:cNvSpPr>
          <p:nvPr/>
        </p:nvSpPr>
        <p:spPr bwMode="auto">
          <a:xfrm>
            <a:off x="5580063" y="2708275"/>
            <a:ext cx="2638425" cy="457200"/>
          </a:xfrm>
          <a:prstGeom prst="rect">
            <a:avLst/>
          </a:prstGeom>
        </p:spPr>
        <p:txBody>
          <a:bodyPr spcFirstLastPara="1" wrap="none" fromWordArt="1">
            <a:prstTxWarp prst="textArchUp">
              <a:avLst>
                <a:gd name="adj" fmla="val 10800004"/>
              </a:avLst>
            </a:prstTxWarp>
          </a:bodyPr>
          <a:lstStyle/>
          <a:p>
            <a:pPr algn="ctr"/>
            <a:r>
              <a:rPr lang="ja-JP" altLang="en-US" sz="3600" kern="10">
                <a:ln w="9525">
                  <a:solidFill>
                    <a:srgbClr val="FFFF00"/>
                  </a:solidFill>
                  <a:round/>
                  <a:headEnd/>
                  <a:tailEnd/>
                </a:ln>
                <a:solidFill>
                  <a:srgbClr val="FFFF00"/>
                </a:solidFill>
                <a:latin typeface="ＭＳ Ｐゴシック" panose="020B0600070205080204" pitchFamily="50" charset="-128"/>
              </a:rPr>
              <a:t>標準不確かさ</a:t>
            </a:r>
          </a:p>
        </p:txBody>
      </p:sp>
      <p:sp>
        <p:nvSpPr>
          <p:cNvPr id="5126" name="AutoShape 12">
            <a:extLst>
              <a:ext uri="{FF2B5EF4-FFF2-40B4-BE49-F238E27FC236}">
                <a16:creationId xmlns:a16="http://schemas.microsoft.com/office/drawing/2014/main" id="{979B18C9-669C-4AD0-90F5-205F01CCA4F9}"/>
              </a:ext>
            </a:extLst>
          </p:cNvPr>
          <p:cNvSpPr>
            <a:spLocks noChangeArrowheads="1"/>
          </p:cNvSpPr>
          <p:nvPr/>
        </p:nvSpPr>
        <p:spPr bwMode="auto">
          <a:xfrm>
            <a:off x="6443663" y="3068638"/>
            <a:ext cx="936625" cy="935037"/>
          </a:xfrm>
          <a:prstGeom prst="downArrow">
            <a:avLst>
              <a:gd name="adj1" fmla="val 50000"/>
              <a:gd name="adj2" fmla="val 25000"/>
            </a:avLst>
          </a:prstGeom>
          <a:solidFill>
            <a:srgbClr val="66FF66"/>
          </a:solidFill>
          <a:ln w="9525">
            <a:solidFill>
              <a:schemeClr val="tx1"/>
            </a:solidFill>
            <a:miter lim="800000"/>
            <a:headEnd/>
            <a:tailEnd/>
          </a:ln>
        </p:spPr>
        <p:txBody>
          <a:bodyPr vert="eaVert" wrap="none" anchor="ctr"/>
          <a:lstStyle>
            <a:lvl1pPr>
              <a:spcBef>
                <a:spcPct val="20000"/>
              </a:spcBef>
              <a:buChar char="•"/>
              <a:defRPr kumimoji="1"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kumimoji="1"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kumimoji="1"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9pPr>
          </a:lstStyle>
          <a:p>
            <a:pPr algn="ctr" eaLnBrk="1" hangingPunct="1">
              <a:spcBef>
                <a:spcPct val="0"/>
              </a:spcBef>
              <a:buFontTx/>
              <a:buNone/>
            </a:pPr>
            <a:r>
              <a:rPr lang="ja-JP" altLang="en-US" sz="2400">
                <a:solidFill>
                  <a:srgbClr val="FF0000"/>
                </a:solidFill>
                <a:ea typeface="HG創英角ｺﾞｼｯｸUB" panose="020B0909000000000000" pitchFamily="49" charset="-128"/>
              </a:rPr>
              <a:t>合成</a:t>
            </a:r>
          </a:p>
        </p:txBody>
      </p:sp>
      <p:sp>
        <p:nvSpPr>
          <p:cNvPr id="5127" name="WordArt 13">
            <a:extLst>
              <a:ext uri="{FF2B5EF4-FFF2-40B4-BE49-F238E27FC236}">
                <a16:creationId xmlns:a16="http://schemas.microsoft.com/office/drawing/2014/main" id="{4185FCCE-C433-4544-99F8-00201D01A43F}"/>
              </a:ext>
            </a:extLst>
          </p:cNvPr>
          <p:cNvSpPr>
            <a:spLocks noChangeArrowheads="1" noChangeShapeType="1" noTextEdit="1"/>
          </p:cNvSpPr>
          <p:nvPr/>
        </p:nvSpPr>
        <p:spPr bwMode="auto">
          <a:xfrm>
            <a:off x="4932363" y="4365625"/>
            <a:ext cx="3552825" cy="457200"/>
          </a:xfrm>
          <a:prstGeom prst="rect">
            <a:avLst/>
          </a:prstGeom>
        </p:spPr>
        <p:txBody>
          <a:bodyPr spcFirstLastPara="1" wrap="none" fromWordArt="1">
            <a:prstTxWarp prst="textArchUp">
              <a:avLst>
                <a:gd name="adj" fmla="val 10800004"/>
              </a:avLst>
            </a:prstTxWarp>
          </a:bodyPr>
          <a:lstStyle/>
          <a:p>
            <a:pPr algn="ctr"/>
            <a:r>
              <a:rPr lang="ja-JP" altLang="en-US" sz="3600" kern="10">
                <a:ln w="9525">
                  <a:solidFill>
                    <a:srgbClr val="FFFF00"/>
                  </a:solidFill>
                  <a:round/>
                  <a:headEnd/>
                  <a:tailEnd/>
                </a:ln>
                <a:solidFill>
                  <a:srgbClr val="FFFF00"/>
                </a:solidFill>
                <a:latin typeface="ＭＳ Ｐゴシック" panose="020B0600070205080204" pitchFamily="50" charset="-128"/>
              </a:rPr>
              <a:t>合成標準不確かさ</a:t>
            </a:r>
          </a:p>
        </p:txBody>
      </p:sp>
      <p:sp>
        <p:nvSpPr>
          <p:cNvPr id="5128" name="AutoShape 15">
            <a:extLst>
              <a:ext uri="{FF2B5EF4-FFF2-40B4-BE49-F238E27FC236}">
                <a16:creationId xmlns:a16="http://schemas.microsoft.com/office/drawing/2014/main" id="{927BCF65-E69D-4EB3-99C8-4B818B421C03}"/>
              </a:ext>
            </a:extLst>
          </p:cNvPr>
          <p:cNvSpPr>
            <a:spLocks noChangeArrowheads="1"/>
          </p:cNvSpPr>
          <p:nvPr/>
        </p:nvSpPr>
        <p:spPr bwMode="auto">
          <a:xfrm rot="10800000">
            <a:off x="2124075" y="4248150"/>
            <a:ext cx="2447925" cy="1347788"/>
          </a:xfrm>
          <a:custGeom>
            <a:avLst/>
            <a:gdLst>
              <a:gd name="T0" fmla="*/ 2147483647 w 21600"/>
              <a:gd name="T1" fmla="*/ 0 h 21600"/>
              <a:gd name="T2" fmla="*/ 2147483647 w 21600"/>
              <a:gd name="T3" fmla="*/ 2147483647 h 21600"/>
              <a:gd name="T4" fmla="*/ 0 w 21600"/>
              <a:gd name="T5" fmla="*/ 2147483647 h 21600"/>
              <a:gd name="T6" fmla="*/ 2147483647 w 21600"/>
              <a:gd name="T7" fmla="*/ 2147483647 h 21600"/>
              <a:gd name="T8" fmla="*/ 2147483647 w 21600"/>
              <a:gd name="T9" fmla="*/ 2147483647 h 21600"/>
              <a:gd name="T10" fmla="*/ 2147483647 w 21600"/>
              <a:gd name="T11" fmla="*/ 2147483647 h 21600"/>
              <a:gd name="T12" fmla="*/ 17694720 60000 65536"/>
              <a:gd name="T13" fmla="*/ 11796480 60000 65536"/>
              <a:gd name="T14" fmla="*/ 11796480 60000 65536"/>
              <a:gd name="T15" fmla="*/ 5898240 60000 65536"/>
              <a:gd name="T16" fmla="*/ 0 60000 65536"/>
              <a:gd name="T17" fmla="*/ 0 60000 65536"/>
              <a:gd name="T18" fmla="*/ 0 w 21600"/>
              <a:gd name="T19" fmla="*/ 15181 h 21600"/>
              <a:gd name="T20" fmla="*/ 18599 w 21600"/>
              <a:gd name="T21" fmla="*/ 21600 h 21600"/>
            </a:gdLst>
            <a:ahLst/>
            <a:cxnLst>
              <a:cxn ang="T12">
                <a:pos x="T0" y="T1"/>
              </a:cxn>
              <a:cxn ang="T13">
                <a:pos x="T2" y="T3"/>
              </a:cxn>
              <a:cxn ang="T14">
                <a:pos x="T4" y="T5"/>
              </a:cxn>
              <a:cxn ang="T15">
                <a:pos x="T6" y="T7"/>
              </a:cxn>
              <a:cxn ang="T16">
                <a:pos x="T8" y="T9"/>
              </a:cxn>
              <a:cxn ang="T17">
                <a:pos x="T10" y="T11"/>
              </a:cxn>
            </a:cxnLst>
            <a:rect l="T18" t="T19" r="T20" b="T21"/>
            <a:pathLst>
              <a:path w="21600" h="21600">
                <a:moveTo>
                  <a:pt x="15836" y="0"/>
                </a:moveTo>
                <a:lnTo>
                  <a:pt x="10071" y="6130"/>
                </a:lnTo>
                <a:lnTo>
                  <a:pt x="13072" y="6130"/>
                </a:lnTo>
                <a:lnTo>
                  <a:pt x="13072" y="15181"/>
                </a:lnTo>
                <a:lnTo>
                  <a:pt x="0" y="15181"/>
                </a:lnTo>
                <a:lnTo>
                  <a:pt x="0" y="21600"/>
                </a:lnTo>
                <a:lnTo>
                  <a:pt x="18599" y="21600"/>
                </a:lnTo>
                <a:lnTo>
                  <a:pt x="18599" y="6130"/>
                </a:lnTo>
                <a:lnTo>
                  <a:pt x="21600" y="6130"/>
                </a:lnTo>
                <a:lnTo>
                  <a:pt x="15836" y="0"/>
                </a:lnTo>
                <a:close/>
              </a:path>
            </a:pathLst>
          </a:custGeom>
          <a:solidFill>
            <a:srgbClr val="66FF66"/>
          </a:solidFill>
          <a:ln w="9525">
            <a:solidFill>
              <a:schemeClr val="tx1"/>
            </a:solidFill>
            <a:miter lim="800000"/>
            <a:headEnd/>
            <a:tailEnd/>
          </a:ln>
        </p:spPr>
        <p:txBody>
          <a:bodyPr rot="10800000" wrap="none" anchor="ctr"/>
          <a:lstStyle/>
          <a:p>
            <a:endParaRPr lang="ja-JP" altLang="en-US"/>
          </a:p>
        </p:txBody>
      </p:sp>
      <p:sp>
        <p:nvSpPr>
          <p:cNvPr id="5129" name="Text Box 17">
            <a:extLst>
              <a:ext uri="{FF2B5EF4-FFF2-40B4-BE49-F238E27FC236}">
                <a16:creationId xmlns:a16="http://schemas.microsoft.com/office/drawing/2014/main" id="{9D62D4B2-F629-4B71-95AA-C7BD55301DDE}"/>
              </a:ext>
            </a:extLst>
          </p:cNvPr>
          <p:cNvSpPr txBox="1">
            <a:spLocks noChangeArrowheads="1"/>
          </p:cNvSpPr>
          <p:nvPr/>
        </p:nvSpPr>
        <p:spPr bwMode="auto">
          <a:xfrm>
            <a:off x="4932363" y="5537200"/>
            <a:ext cx="4135437" cy="94615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spcBef>
                <a:spcPct val="20000"/>
              </a:spcBef>
              <a:buChar char="•"/>
              <a:defRPr kumimoji="1"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kumimoji="1"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kumimoji="1"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9pPr>
          </a:lstStyle>
          <a:p>
            <a:pPr eaLnBrk="1" hangingPunct="1">
              <a:spcBef>
                <a:spcPct val="0"/>
              </a:spcBef>
              <a:buFontTx/>
              <a:buNone/>
            </a:pPr>
            <a:r>
              <a:rPr lang="ja-JP" altLang="en-US" sz="2800">
                <a:solidFill>
                  <a:srgbClr val="FFFF00"/>
                </a:solidFill>
              </a:rPr>
              <a:t>一般的に校正証明書には</a:t>
            </a:r>
          </a:p>
          <a:p>
            <a:pPr eaLnBrk="1" hangingPunct="1">
              <a:spcBef>
                <a:spcPct val="0"/>
              </a:spcBef>
              <a:buFontTx/>
              <a:buNone/>
            </a:pPr>
            <a:r>
              <a:rPr lang="ja-JP" altLang="en-US" sz="2800">
                <a:solidFill>
                  <a:srgbClr val="FFFF00"/>
                </a:solidFill>
              </a:rPr>
              <a:t>拡張不確かさを記載する．</a:t>
            </a:r>
          </a:p>
        </p:txBody>
      </p:sp>
      <p:sp>
        <p:nvSpPr>
          <p:cNvPr id="5130" name="Text Box 18">
            <a:extLst>
              <a:ext uri="{FF2B5EF4-FFF2-40B4-BE49-F238E27FC236}">
                <a16:creationId xmlns:a16="http://schemas.microsoft.com/office/drawing/2014/main" id="{E7B67162-EB84-41E2-B5D9-A40A1B6A6C7C}"/>
              </a:ext>
            </a:extLst>
          </p:cNvPr>
          <p:cNvSpPr txBox="1">
            <a:spLocks noChangeArrowheads="1"/>
          </p:cNvSpPr>
          <p:nvPr/>
        </p:nvSpPr>
        <p:spPr bwMode="auto">
          <a:xfrm>
            <a:off x="971550" y="5589588"/>
            <a:ext cx="3698875" cy="823912"/>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spcBef>
                <a:spcPct val="20000"/>
              </a:spcBef>
              <a:buChar char="•"/>
              <a:defRPr kumimoji="1"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kumimoji="1"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kumimoji="1"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9pPr>
          </a:lstStyle>
          <a:p>
            <a:pPr eaLnBrk="1" hangingPunct="1">
              <a:spcBef>
                <a:spcPct val="0"/>
              </a:spcBef>
              <a:buFontTx/>
              <a:buNone/>
            </a:pPr>
            <a:r>
              <a:rPr lang="ja-JP" altLang="en-US" sz="4800">
                <a:latin typeface="Tahoma" panose="020B0604030504040204" pitchFamily="34" charset="0"/>
              </a:rPr>
              <a:t>拡張不確かさ</a:t>
            </a:r>
          </a:p>
        </p:txBody>
      </p:sp>
      <p:sp>
        <p:nvSpPr>
          <p:cNvPr id="5131" name="Text Box 21">
            <a:extLst>
              <a:ext uri="{FF2B5EF4-FFF2-40B4-BE49-F238E27FC236}">
                <a16:creationId xmlns:a16="http://schemas.microsoft.com/office/drawing/2014/main" id="{81814811-DA05-4868-A696-1C15A58EB3E6}"/>
              </a:ext>
            </a:extLst>
          </p:cNvPr>
          <p:cNvSpPr txBox="1">
            <a:spLocks noChangeArrowheads="1"/>
          </p:cNvSpPr>
          <p:nvPr/>
        </p:nvSpPr>
        <p:spPr bwMode="auto">
          <a:xfrm>
            <a:off x="5580063" y="1557338"/>
            <a:ext cx="3095625" cy="954087"/>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a:spcBef>
                <a:spcPct val="20000"/>
              </a:spcBef>
              <a:buChar char="•"/>
              <a:defRPr kumimoji="1"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kumimoji="1"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kumimoji="1"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9pPr>
          </a:lstStyle>
          <a:p>
            <a:pPr eaLnBrk="1" hangingPunct="1">
              <a:spcBef>
                <a:spcPct val="0"/>
              </a:spcBef>
              <a:buFontTx/>
              <a:buNone/>
            </a:pPr>
            <a:r>
              <a:rPr lang="ja-JP" altLang="en-US" sz="2800">
                <a:latin typeface="Tahoma" panose="020B0604030504040204" pitchFamily="34" charset="0"/>
              </a:rPr>
              <a:t>これらの広がりを</a:t>
            </a:r>
            <a:r>
              <a:rPr lang="ja-JP" altLang="en-US" sz="2800">
                <a:solidFill>
                  <a:srgbClr val="FFFF00"/>
                </a:solidFill>
                <a:latin typeface="Tahoma" panose="020B0604030504040204" pitchFamily="34" charset="0"/>
              </a:rPr>
              <a:t>標準偏差</a:t>
            </a:r>
            <a:r>
              <a:rPr lang="ja-JP" altLang="en-US" sz="2800">
                <a:latin typeface="Tahoma" panose="020B0604030504040204" pitchFamily="34" charset="0"/>
              </a:rPr>
              <a:t>で表す．</a:t>
            </a:r>
          </a:p>
        </p:txBody>
      </p:sp>
      <p:sp>
        <p:nvSpPr>
          <p:cNvPr id="5132" name="Rectangle 23">
            <a:extLst>
              <a:ext uri="{FF2B5EF4-FFF2-40B4-BE49-F238E27FC236}">
                <a16:creationId xmlns:a16="http://schemas.microsoft.com/office/drawing/2014/main" id="{C1597851-2B75-49F1-9DF1-842C96555576}"/>
              </a:ext>
            </a:extLst>
          </p:cNvPr>
          <p:cNvSpPr>
            <a:spLocks noChangeArrowheads="1"/>
          </p:cNvSpPr>
          <p:nvPr/>
        </p:nvSpPr>
        <p:spPr bwMode="auto">
          <a:xfrm>
            <a:off x="539750" y="1773238"/>
            <a:ext cx="2411413" cy="649287"/>
          </a:xfrm>
          <a:prstGeom prst="rect">
            <a:avLst/>
          </a:prstGeom>
          <a:solidFill>
            <a:srgbClr val="FFFFCC"/>
          </a:solidFill>
          <a:ln w="9525">
            <a:solidFill>
              <a:schemeClr val="bg2"/>
            </a:solidFill>
            <a:miter lim="800000"/>
            <a:headEnd/>
            <a:tailEnd/>
          </a:ln>
        </p:spPr>
        <p:txBody>
          <a:bodyPr wrap="none" anchor="ctr"/>
          <a:lstStyle>
            <a:lvl1pPr>
              <a:spcBef>
                <a:spcPct val="20000"/>
              </a:spcBef>
              <a:buChar char="•"/>
              <a:defRPr kumimoji="1"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kumimoji="1"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kumimoji="1"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9pPr>
          </a:lstStyle>
          <a:p>
            <a:pPr algn="ctr" eaLnBrk="1" hangingPunct="1">
              <a:spcBef>
                <a:spcPct val="0"/>
              </a:spcBef>
              <a:buFontTx/>
              <a:buNone/>
            </a:pPr>
            <a:r>
              <a:rPr lang="ja-JP" altLang="en-US">
                <a:solidFill>
                  <a:schemeClr val="bg2"/>
                </a:solidFill>
              </a:rPr>
              <a:t>不確かさ要因</a:t>
            </a:r>
          </a:p>
        </p:txBody>
      </p:sp>
      <p:sp>
        <p:nvSpPr>
          <p:cNvPr id="5133" name="Rectangle 24">
            <a:extLst>
              <a:ext uri="{FF2B5EF4-FFF2-40B4-BE49-F238E27FC236}">
                <a16:creationId xmlns:a16="http://schemas.microsoft.com/office/drawing/2014/main" id="{07358040-A2B1-465F-9458-A0EFC0F4FD85}"/>
              </a:ext>
            </a:extLst>
          </p:cNvPr>
          <p:cNvSpPr>
            <a:spLocks noChangeArrowheads="1"/>
          </p:cNvSpPr>
          <p:nvPr/>
        </p:nvSpPr>
        <p:spPr bwMode="auto">
          <a:xfrm>
            <a:off x="755650" y="1989138"/>
            <a:ext cx="2411413" cy="649287"/>
          </a:xfrm>
          <a:prstGeom prst="rect">
            <a:avLst/>
          </a:prstGeom>
          <a:solidFill>
            <a:srgbClr val="FFFFCC"/>
          </a:solidFill>
          <a:ln w="9525">
            <a:solidFill>
              <a:schemeClr val="bg2"/>
            </a:solidFill>
            <a:miter lim="800000"/>
            <a:headEnd/>
            <a:tailEnd/>
          </a:ln>
        </p:spPr>
        <p:txBody>
          <a:bodyPr wrap="none" anchor="ctr"/>
          <a:lstStyle>
            <a:lvl1pPr>
              <a:spcBef>
                <a:spcPct val="20000"/>
              </a:spcBef>
              <a:buChar char="•"/>
              <a:defRPr kumimoji="1"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kumimoji="1"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kumimoji="1"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9pPr>
          </a:lstStyle>
          <a:p>
            <a:pPr algn="ctr" eaLnBrk="1" hangingPunct="1">
              <a:spcBef>
                <a:spcPct val="0"/>
              </a:spcBef>
              <a:buFontTx/>
              <a:buNone/>
            </a:pPr>
            <a:r>
              <a:rPr lang="ja-JP" altLang="en-US">
                <a:solidFill>
                  <a:schemeClr val="bg2"/>
                </a:solidFill>
              </a:rPr>
              <a:t>不確かさ要因</a:t>
            </a:r>
          </a:p>
        </p:txBody>
      </p:sp>
      <p:sp>
        <p:nvSpPr>
          <p:cNvPr id="5134" name="Rectangle 25">
            <a:extLst>
              <a:ext uri="{FF2B5EF4-FFF2-40B4-BE49-F238E27FC236}">
                <a16:creationId xmlns:a16="http://schemas.microsoft.com/office/drawing/2014/main" id="{572E19BC-7DDF-4067-A113-8196E5063711}"/>
              </a:ext>
            </a:extLst>
          </p:cNvPr>
          <p:cNvSpPr>
            <a:spLocks noChangeArrowheads="1"/>
          </p:cNvSpPr>
          <p:nvPr/>
        </p:nvSpPr>
        <p:spPr bwMode="auto">
          <a:xfrm>
            <a:off x="971550" y="2205038"/>
            <a:ext cx="2411413" cy="649287"/>
          </a:xfrm>
          <a:prstGeom prst="rect">
            <a:avLst/>
          </a:prstGeom>
          <a:solidFill>
            <a:srgbClr val="FFFFCC"/>
          </a:solidFill>
          <a:ln w="9525">
            <a:solidFill>
              <a:schemeClr val="bg2"/>
            </a:solidFill>
            <a:miter lim="800000"/>
            <a:headEnd/>
            <a:tailEnd/>
          </a:ln>
        </p:spPr>
        <p:txBody>
          <a:bodyPr wrap="none" anchor="ctr"/>
          <a:lstStyle>
            <a:lvl1pPr>
              <a:spcBef>
                <a:spcPct val="20000"/>
              </a:spcBef>
              <a:buChar char="•"/>
              <a:defRPr kumimoji="1"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kumimoji="1"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kumimoji="1"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9pPr>
          </a:lstStyle>
          <a:p>
            <a:pPr algn="ctr" eaLnBrk="1" hangingPunct="1">
              <a:spcBef>
                <a:spcPct val="0"/>
              </a:spcBef>
              <a:buFontTx/>
              <a:buNone/>
            </a:pPr>
            <a:r>
              <a:rPr lang="ja-JP" altLang="en-US">
                <a:solidFill>
                  <a:schemeClr val="bg2"/>
                </a:solidFill>
              </a:rPr>
              <a:t>不確かさ要因</a:t>
            </a:r>
          </a:p>
        </p:txBody>
      </p:sp>
      <p:sp>
        <p:nvSpPr>
          <p:cNvPr id="5135" name="Rectangle 26">
            <a:extLst>
              <a:ext uri="{FF2B5EF4-FFF2-40B4-BE49-F238E27FC236}">
                <a16:creationId xmlns:a16="http://schemas.microsoft.com/office/drawing/2014/main" id="{3475F9E4-C945-4FB8-AB03-2D1ADE67A672}"/>
              </a:ext>
            </a:extLst>
          </p:cNvPr>
          <p:cNvSpPr>
            <a:spLocks noChangeArrowheads="1"/>
          </p:cNvSpPr>
          <p:nvPr/>
        </p:nvSpPr>
        <p:spPr bwMode="auto">
          <a:xfrm>
            <a:off x="1187450" y="2420938"/>
            <a:ext cx="2411413" cy="649287"/>
          </a:xfrm>
          <a:prstGeom prst="rect">
            <a:avLst/>
          </a:prstGeom>
          <a:solidFill>
            <a:srgbClr val="FFFFCC"/>
          </a:solidFill>
          <a:ln w="9525">
            <a:solidFill>
              <a:schemeClr val="bg2"/>
            </a:solidFill>
            <a:miter lim="800000"/>
            <a:headEnd/>
            <a:tailEnd/>
          </a:ln>
        </p:spPr>
        <p:txBody>
          <a:bodyPr wrap="none" anchor="ctr"/>
          <a:lstStyle>
            <a:lvl1pPr>
              <a:spcBef>
                <a:spcPct val="20000"/>
              </a:spcBef>
              <a:buChar char="•"/>
              <a:defRPr kumimoji="1"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kumimoji="1"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kumimoji="1"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9pPr>
          </a:lstStyle>
          <a:p>
            <a:pPr algn="ctr" eaLnBrk="1" hangingPunct="1">
              <a:spcBef>
                <a:spcPct val="0"/>
              </a:spcBef>
              <a:buFontTx/>
              <a:buNone/>
            </a:pPr>
            <a:r>
              <a:rPr lang="ja-JP" altLang="en-US">
                <a:solidFill>
                  <a:schemeClr val="bg2"/>
                </a:solidFill>
              </a:rPr>
              <a:t>不確かさ要因</a:t>
            </a:r>
          </a:p>
        </p:txBody>
      </p:sp>
    </p:spTree>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146" name="Rectangle 2">
            <a:extLst>
              <a:ext uri="{FF2B5EF4-FFF2-40B4-BE49-F238E27FC236}">
                <a16:creationId xmlns:a16="http://schemas.microsoft.com/office/drawing/2014/main" id="{D45FA484-F5D6-4927-85FB-4CD7C38ADB87}"/>
              </a:ext>
            </a:extLst>
          </p:cNvPr>
          <p:cNvSpPr>
            <a:spLocks noChangeArrowheads="1"/>
          </p:cNvSpPr>
          <p:nvPr/>
        </p:nvSpPr>
        <p:spPr bwMode="auto">
          <a:xfrm>
            <a:off x="457200" y="277813"/>
            <a:ext cx="8229600" cy="11430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nchor="ctr"/>
          <a:lstStyle>
            <a:lvl1pPr>
              <a:spcBef>
                <a:spcPct val="20000"/>
              </a:spcBef>
              <a:buChar char="•"/>
              <a:defRPr kumimoji="1"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kumimoji="1"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kumimoji="1"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9pPr>
          </a:lstStyle>
          <a:p>
            <a:pPr algn="ctr" eaLnBrk="1" hangingPunct="1">
              <a:spcBef>
                <a:spcPct val="0"/>
              </a:spcBef>
              <a:buFontTx/>
              <a:buNone/>
            </a:pPr>
            <a:r>
              <a:rPr lang="ja-JP" altLang="en-US" sz="4400"/>
              <a:t>例：標準不確かさ</a:t>
            </a:r>
            <a:endParaRPr lang="en-US" altLang="ja-JP" sz="4400"/>
          </a:p>
          <a:p>
            <a:pPr algn="ctr" eaLnBrk="1" hangingPunct="1">
              <a:spcBef>
                <a:spcPct val="0"/>
              </a:spcBef>
              <a:buFontTx/>
              <a:buNone/>
            </a:pPr>
            <a:r>
              <a:rPr lang="ja-JP" altLang="en-US"/>
              <a:t>（ビールジョッキの体積）</a:t>
            </a:r>
          </a:p>
        </p:txBody>
      </p:sp>
      <p:sp>
        <p:nvSpPr>
          <p:cNvPr id="6147" name="Rectangle 3">
            <a:extLst>
              <a:ext uri="{FF2B5EF4-FFF2-40B4-BE49-F238E27FC236}">
                <a16:creationId xmlns:a16="http://schemas.microsoft.com/office/drawing/2014/main" id="{155BDAFC-9AA7-4E84-90B3-96D5B72FD837}"/>
              </a:ext>
            </a:extLst>
          </p:cNvPr>
          <p:cNvSpPr>
            <a:spLocks noChangeArrowheads="1"/>
          </p:cNvSpPr>
          <p:nvPr/>
        </p:nvSpPr>
        <p:spPr bwMode="auto">
          <a:xfrm>
            <a:off x="468313" y="2060575"/>
            <a:ext cx="8218487" cy="223202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marL="342900" indent="-342900">
              <a:spcBef>
                <a:spcPct val="20000"/>
              </a:spcBef>
              <a:buChar char="•"/>
              <a:defRPr kumimoji="1"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kumimoji="1"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kumimoji="1"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9pPr>
          </a:lstStyle>
          <a:p>
            <a:pPr eaLnBrk="1" hangingPunct="1">
              <a:lnSpc>
                <a:spcPct val="90000"/>
              </a:lnSpc>
            </a:pPr>
            <a:r>
              <a:rPr lang="ja-JP" altLang="en-US" sz="2800"/>
              <a:t>標準不確かさは，標準偏差で表されている．</a:t>
            </a:r>
          </a:p>
          <a:p>
            <a:pPr eaLnBrk="1" hangingPunct="1">
              <a:lnSpc>
                <a:spcPct val="90000"/>
              </a:lnSpc>
              <a:buFontTx/>
              <a:buNone/>
            </a:pPr>
            <a:endParaRPr lang="ja-JP" altLang="en-US" sz="2800"/>
          </a:p>
          <a:p>
            <a:pPr eaLnBrk="1" hangingPunct="1">
              <a:lnSpc>
                <a:spcPct val="90000"/>
              </a:lnSpc>
            </a:pPr>
            <a:r>
              <a:rPr lang="ja-JP" altLang="en-US" sz="2800"/>
              <a:t>このバジェットシートでは，「値」を「除数」で割ることによって，標準偏差を求めることが出来る．</a:t>
            </a:r>
          </a:p>
        </p:txBody>
      </p:sp>
    </p:spTree>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170" name="Rectangle 2">
            <a:extLst>
              <a:ext uri="{FF2B5EF4-FFF2-40B4-BE49-F238E27FC236}">
                <a16:creationId xmlns:a16="http://schemas.microsoft.com/office/drawing/2014/main" id="{5905955B-FB4C-46F2-8341-D6C7B51DF8F8}"/>
              </a:ext>
            </a:extLst>
          </p:cNvPr>
          <p:cNvSpPr>
            <a:spLocks noGrp="1" noChangeArrowheads="1"/>
          </p:cNvSpPr>
          <p:nvPr>
            <p:ph type="title"/>
          </p:nvPr>
        </p:nvSpPr>
        <p:spPr/>
        <p:txBody>
          <a:bodyPr/>
          <a:lstStyle/>
          <a:p>
            <a:pPr eaLnBrk="1" hangingPunct="1"/>
            <a:r>
              <a:rPr lang="ja-JP" altLang="en-US">
                <a:solidFill>
                  <a:schemeClr val="tx1"/>
                </a:solidFill>
              </a:rPr>
              <a:t>バジェットシート</a:t>
            </a:r>
          </a:p>
        </p:txBody>
      </p:sp>
      <p:graphicFrame>
        <p:nvGraphicFramePr>
          <p:cNvPr id="5" name="Group 158">
            <a:extLst>
              <a:ext uri="{FF2B5EF4-FFF2-40B4-BE49-F238E27FC236}">
                <a16:creationId xmlns:a16="http://schemas.microsoft.com/office/drawing/2014/main" id="{7821B7CA-A04D-4FDD-8FBE-1FBA90990309}"/>
              </a:ext>
            </a:extLst>
          </p:cNvPr>
          <p:cNvGraphicFramePr>
            <a:graphicFrameLocks noGrp="1"/>
          </p:cNvGraphicFramePr>
          <p:nvPr>
            <p:extLst>
              <p:ext uri="{D42A27DB-BD31-4B8C-83A1-F6EECF244321}">
                <p14:modId xmlns:p14="http://schemas.microsoft.com/office/powerpoint/2010/main" val="1252618022"/>
              </p:ext>
            </p:extLst>
          </p:nvPr>
        </p:nvGraphicFramePr>
        <p:xfrm>
          <a:off x="107950" y="1484313"/>
          <a:ext cx="8928100" cy="4130675"/>
        </p:xfrm>
        <a:graphic>
          <a:graphicData uri="http://schemas.openxmlformats.org/drawingml/2006/table">
            <a:tbl>
              <a:tblPr/>
              <a:tblGrid>
                <a:gridCol w="719138">
                  <a:extLst>
                    <a:ext uri="{9D8B030D-6E8A-4147-A177-3AD203B41FA5}">
                      <a16:colId xmlns:a16="http://schemas.microsoft.com/office/drawing/2014/main" val="20000"/>
                    </a:ext>
                  </a:extLst>
                </a:gridCol>
                <a:gridCol w="1584325">
                  <a:extLst>
                    <a:ext uri="{9D8B030D-6E8A-4147-A177-3AD203B41FA5}">
                      <a16:colId xmlns:a16="http://schemas.microsoft.com/office/drawing/2014/main" val="20001"/>
                    </a:ext>
                  </a:extLst>
                </a:gridCol>
                <a:gridCol w="792162">
                  <a:extLst>
                    <a:ext uri="{9D8B030D-6E8A-4147-A177-3AD203B41FA5}">
                      <a16:colId xmlns:a16="http://schemas.microsoft.com/office/drawing/2014/main" val="20002"/>
                    </a:ext>
                  </a:extLst>
                </a:gridCol>
                <a:gridCol w="1008063">
                  <a:extLst>
                    <a:ext uri="{9D8B030D-6E8A-4147-A177-3AD203B41FA5}">
                      <a16:colId xmlns:a16="http://schemas.microsoft.com/office/drawing/2014/main" val="20003"/>
                    </a:ext>
                  </a:extLst>
                </a:gridCol>
                <a:gridCol w="576262">
                  <a:extLst>
                    <a:ext uri="{9D8B030D-6E8A-4147-A177-3AD203B41FA5}">
                      <a16:colId xmlns:a16="http://schemas.microsoft.com/office/drawing/2014/main" val="20004"/>
                    </a:ext>
                  </a:extLst>
                </a:gridCol>
                <a:gridCol w="1368425">
                  <a:extLst>
                    <a:ext uri="{9D8B030D-6E8A-4147-A177-3AD203B41FA5}">
                      <a16:colId xmlns:a16="http://schemas.microsoft.com/office/drawing/2014/main" val="20005"/>
                    </a:ext>
                  </a:extLst>
                </a:gridCol>
                <a:gridCol w="1008063">
                  <a:extLst>
                    <a:ext uri="{9D8B030D-6E8A-4147-A177-3AD203B41FA5}">
                      <a16:colId xmlns:a16="http://schemas.microsoft.com/office/drawing/2014/main" val="20006"/>
                    </a:ext>
                  </a:extLst>
                </a:gridCol>
                <a:gridCol w="1871662">
                  <a:extLst>
                    <a:ext uri="{9D8B030D-6E8A-4147-A177-3AD203B41FA5}">
                      <a16:colId xmlns:a16="http://schemas.microsoft.com/office/drawing/2014/main" val="20007"/>
                    </a:ext>
                  </a:extLst>
                </a:gridCol>
              </a:tblGrid>
              <a:tr h="548648">
                <a:tc>
                  <a:txBody>
                    <a:bodyPr/>
                    <a:lstStyle>
                      <a:lvl1pPr>
                        <a:spcBef>
                          <a:spcPct val="20000"/>
                        </a:spcBef>
                        <a:tabLst>
                          <a:tab pos="-457200" algn="l"/>
                        </a:tabLst>
                        <a:defRPr kumimoji="1" sz="2800">
                          <a:solidFill>
                            <a:schemeClr val="tx1"/>
                          </a:solidFill>
                          <a:latin typeface="Arial" pitchFamily="34" charset="0"/>
                          <a:ea typeface="ＭＳ Ｐゴシック" pitchFamily="50" charset="-128"/>
                        </a:defRPr>
                      </a:lvl1pPr>
                      <a:lvl2pPr marL="742950" indent="-285750">
                        <a:spcBef>
                          <a:spcPct val="20000"/>
                        </a:spcBef>
                        <a:tabLst>
                          <a:tab pos="-457200" algn="l"/>
                        </a:tabLst>
                        <a:defRPr kumimoji="1" sz="2400">
                          <a:solidFill>
                            <a:schemeClr val="tx1"/>
                          </a:solidFill>
                          <a:latin typeface="Arial" pitchFamily="34" charset="0"/>
                          <a:ea typeface="ＭＳ Ｐゴシック" pitchFamily="50" charset="-128"/>
                        </a:defRPr>
                      </a:lvl2pPr>
                      <a:lvl3pPr marL="1143000" indent="-228600">
                        <a:spcBef>
                          <a:spcPct val="20000"/>
                        </a:spcBef>
                        <a:tabLst>
                          <a:tab pos="-457200" algn="l"/>
                        </a:tabLst>
                        <a:defRPr kumimoji="1" sz="2000">
                          <a:solidFill>
                            <a:schemeClr val="tx1"/>
                          </a:solidFill>
                          <a:latin typeface="Arial" pitchFamily="34" charset="0"/>
                          <a:ea typeface="ＭＳ Ｐゴシック" pitchFamily="50" charset="-128"/>
                        </a:defRPr>
                      </a:lvl3pPr>
                      <a:lvl4pPr marL="1600200" indent="-228600">
                        <a:spcBef>
                          <a:spcPct val="20000"/>
                        </a:spcBef>
                        <a:tabLst>
                          <a:tab pos="-457200" algn="l"/>
                        </a:tabLst>
                        <a:defRPr kumimoji="1">
                          <a:solidFill>
                            <a:schemeClr val="tx1"/>
                          </a:solidFill>
                          <a:latin typeface="Arial" pitchFamily="34" charset="0"/>
                          <a:ea typeface="ＭＳ Ｐゴシック" pitchFamily="50" charset="-128"/>
                        </a:defRPr>
                      </a:lvl4pPr>
                      <a:lvl5pPr marL="2057400" indent="-228600">
                        <a:spcBef>
                          <a:spcPct val="20000"/>
                        </a:spcBef>
                        <a:tabLst>
                          <a:tab pos="-457200" algn="l"/>
                        </a:tabLst>
                        <a:defRPr kumimoji="1">
                          <a:solidFill>
                            <a:schemeClr val="tx1"/>
                          </a:solidFill>
                          <a:latin typeface="Arial" pitchFamily="34" charset="0"/>
                          <a:ea typeface="ＭＳ Ｐゴシック" pitchFamily="50" charset="-128"/>
                        </a:defRPr>
                      </a:lvl5pPr>
                      <a:lvl6pPr marL="2514600" indent="-228600" eaLnBrk="0" fontAlgn="base" hangingPunct="0">
                        <a:spcBef>
                          <a:spcPct val="20000"/>
                        </a:spcBef>
                        <a:spcAft>
                          <a:spcPct val="0"/>
                        </a:spcAft>
                        <a:tabLst>
                          <a:tab pos="-457200" algn="l"/>
                        </a:tabLst>
                        <a:defRPr kumimoji="1">
                          <a:solidFill>
                            <a:schemeClr val="tx1"/>
                          </a:solidFill>
                          <a:latin typeface="Arial" pitchFamily="34" charset="0"/>
                          <a:ea typeface="ＭＳ Ｐゴシック" pitchFamily="50" charset="-128"/>
                        </a:defRPr>
                      </a:lvl6pPr>
                      <a:lvl7pPr marL="2971800" indent="-228600" eaLnBrk="0" fontAlgn="base" hangingPunct="0">
                        <a:spcBef>
                          <a:spcPct val="20000"/>
                        </a:spcBef>
                        <a:spcAft>
                          <a:spcPct val="0"/>
                        </a:spcAft>
                        <a:tabLst>
                          <a:tab pos="-457200" algn="l"/>
                        </a:tabLst>
                        <a:defRPr kumimoji="1">
                          <a:solidFill>
                            <a:schemeClr val="tx1"/>
                          </a:solidFill>
                          <a:latin typeface="Arial" pitchFamily="34" charset="0"/>
                          <a:ea typeface="ＭＳ Ｐゴシック" pitchFamily="50" charset="-128"/>
                        </a:defRPr>
                      </a:lvl7pPr>
                      <a:lvl8pPr marL="3429000" indent="-228600" eaLnBrk="0" fontAlgn="base" hangingPunct="0">
                        <a:spcBef>
                          <a:spcPct val="20000"/>
                        </a:spcBef>
                        <a:spcAft>
                          <a:spcPct val="0"/>
                        </a:spcAft>
                        <a:tabLst>
                          <a:tab pos="-457200" algn="l"/>
                        </a:tabLst>
                        <a:defRPr kumimoji="1">
                          <a:solidFill>
                            <a:schemeClr val="tx1"/>
                          </a:solidFill>
                          <a:latin typeface="Arial" pitchFamily="34" charset="0"/>
                          <a:ea typeface="ＭＳ Ｐゴシック" pitchFamily="50" charset="-128"/>
                        </a:defRPr>
                      </a:lvl8pPr>
                      <a:lvl9pPr marL="3886200" indent="-228600" eaLnBrk="0" fontAlgn="base" hangingPunct="0">
                        <a:spcBef>
                          <a:spcPct val="20000"/>
                        </a:spcBef>
                        <a:spcAft>
                          <a:spcPct val="0"/>
                        </a:spcAft>
                        <a:tabLst>
                          <a:tab pos="-457200" algn="l"/>
                        </a:tabLst>
                        <a:defRPr kumimoji="1">
                          <a:solidFill>
                            <a:schemeClr val="tx1"/>
                          </a:solidFill>
                          <a:latin typeface="Arial" pitchFamily="34" charset="0"/>
                          <a:ea typeface="ＭＳ Ｐゴシック" pitchFamily="50" charset="-128"/>
                        </a:defRPr>
                      </a:lvl9pPr>
                    </a:lstStyle>
                    <a:p>
                      <a:pPr marL="0" marR="0" lvl="0" indent="0" algn="ctr" defTabSz="914400" rtl="0" eaLnBrk="1" fontAlgn="base" latinLnBrk="0" hangingPunct="1">
                        <a:lnSpc>
                          <a:spcPct val="100000"/>
                        </a:lnSpc>
                        <a:spcBef>
                          <a:spcPct val="0"/>
                        </a:spcBef>
                        <a:spcAft>
                          <a:spcPct val="0"/>
                        </a:spcAft>
                        <a:buClrTx/>
                        <a:buSzTx/>
                        <a:buFontTx/>
                        <a:buNone/>
                        <a:tabLst>
                          <a:tab pos="-457200" algn="l"/>
                        </a:tabLst>
                      </a:pPr>
                      <a:r>
                        <a:rPr kumimoji="1" lang="ja-JP" altLang="en-GB" sz="1500" b="0" i="0" u="none" strike="noStrike" cap="none" normalizeH="0" baseline="0" dirty="0">
                          <a:ln>
                            <a:noFill/>
                          </a:ln>
                          <a:solidFill>
                            <a:schemeClr val="tx1"/>
                          </a:solidFill>
                          <a:effectLst/>
                          <a:latin typeface="ＭＳ Ｐゴシック" pitchFamily="50" charset="-128"/>
                          <a:ea typeface="ＭＳ Ｐゴシック" pitchFamily="50" charset="-128"/>
                          <a:cs typeface="Times New Roman" pitchFamily="18" charset="0"/>
                        </a:rPr>
                        <a:t>記号</a:t>
                      </a:r>
                    </a:p>
                  </a:txBody>
                  <a:tcPr marT="45721" marB="4572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lvl1pPr>
                        <a:spcBef>
                          <a:spcPct val="20000"/>
                        </a:spcBef>
                        <a:tabLst>
                          <a:tab pos="-457200" algn="l"/>
                        </a:tabLst>
                        <a:defRPr kumimoji="1" sz="2800">
                          <a:solidFill>
                            <a:schemeClr val="tx1"/>
                          </a:solidFill>
                          <a:latin typeface="Arial" pitchFamily="34" charset="0"/>
                          <a:ea typeface="ＭＳ Ｐゴシック" pitchFamily="50" charset="-128"/>
                        </a:defRPr>
                      </a:lvl1pPr>
                      <a:lvl2pPr marL="742950" indent="-285750">
                        <a:spcBef>
                          <a:spcPct val="20000"/>
                        </a:spcBef>
                        <a:tabLst>
                          <a:tab pos="-457200" algn="l"/>
                        </a:tabLst>
                        <a:defRPr kumimoji="1" sz="2400">
                          <a:solidFill>
                            <a:schemeClr val="tx1"/>
                          </a:solidFill>
                          <a:latin typeface="Arial" pitchFamily="34" charset="0"/>
                          <a:ea typeface="ＭＳ Ｐゴシック" pitchFamily="50" charset="-128"/>
                        </a:defRPr>
                      </a:lvl2pPr>
                      <a:lvl3pPr marL="1143000" indent="-228600">
                        <a:spcBef>
                          <a:spcPct val="20000"/>
                        </a:spcBef>
                        <a:tabLst>
                          <a:tab pos="-457200" algn="l"/>
                        </a:tabLst>
                        <a:defRPr kumimoji="1" sz="2000">
                          <a:solidFill>
                            <a:schemeClr val="tx1"/>
                          </a:solidFill>
                          <a:latin typeface="Arial" pitchFamily="34" charset="0"/>
                          <a:ea typeface="ＭＳ Ｐゴシック" pitchFamily="50" charset="-128"/>
                        </a:defRPr>
                      </a:lvl3pPr>
                      <a:lvl4pPr marL="1600200" indent="-228600">
                        <a:spcBef>
                          <a:spcPct val="20000"/>
                        </a:spcBef>
                        <a:tabLst>
                          <a:tab pos="-457200" algn="l"/>
                        </a:tabLst>
                        <a:defRPr kumimoji="1">
                          <a:solidFill>
                            <a:schemeClr val="tx1"/>
                          </a:solidFill>
                          <a:latin typeface="Arial" pitchFamily="34" charset="0"/>
                          <a:ea typeface="ＭＳ Ｐゴシック" pitchFamily="50" charset="-128"/>
                        </a:defRPr>
                      </a:lvl4pPr>
                      <a:lvl5pPr marL="2057400" indent="-228600">
                        <a:spcBef>
                          <a:spcPct val="20000"/>
                        </a:spcBef>
                        <a:tabLst>
                          <a:tab pos="-457200" algn="l"/>
                        </a:tabLst>
                        <a:defRPr kumimoji="1">
                          <a:solidFill>
                            <a:schemeClr val="tx1"/>
                          </a:solidFill>
                          <a:latin typeface="Arial" pitchFamily="34" charset="0"/>
                          <a:ea typeface="ＭＳ Ｐゴシック" pitchFamily="50" charset="-128"/>
                        </a:defRPr>
                      </a:lvl5pPr>
                      <a:lvl6pPr marL="2514600" indent="-228600" eaLnBrk="0" fontAlgn="base" hangingPunct="0">
                        <a:spcBef>
                          <a:spcPct val="20000"/>
                        </a:spcBef>
                        <a:spcAft>
                          <a:spcPct val="0"/>
                        </a:spcAft>
                        <a:tabLst>
                          <a:tab pos="-457200" algn="l"/>
                        </a:tabLst>
                        <a:defRPr kumimoji="1">
                          <a:solidFill>
                            <a:schemeClr val="tx1"/>
                          </a:solidFill>
                          <a:latin typeface="Arial" pitchFamily="34" charset="0"/>
                          <a:ea typeface="ＭＳ Ｐゴシック" pitchFamily="50" charset="-128"/>
                        </a:defRPr>
                      </a:lvl6pPr>
                      <a:lvl7pPr marL="2971800" indent="-228600" eaLnBrk="0" fontAlgn="base" hangingPunct="0">
                        <a:spcBef>
                          <a:spcPct val="20000"/>
                        </a:spcBef>
                        <a:spcAft>
                          <a:spcPct val="0"/>
                        </a:spcAft>
                        <a:tabLst>
                          <a:tab pos="-457200" algn="l"/>
                        </a:tabLst>
                        <a:defRPr kumimoji="1">
                          <a:solidFill>
                            <a:schemeClr val="tx1"/>
                          </a:solidFill>
                          <a:latin typeface="Arial" pitchFamily="34" charset="0"/>
                          <a:ea typeface="ＭＳ Ｐゴシック" pitchFamily="50" charset="-128"/>
                        </a:defRPr>
                      </a:lvl7pPr>
                      <a:lvl8pPr marL="3429000" indent="-228600" eaLnBrk="0" fontAlgn="base" hangingPunct="0">
                        <a:spcBef>
                          <a:spcPct val="20000"/>
                        </a:spcBef>
                        <a:spcAft>
                          <a:spcPct val="0"/>
                        </a:spcAft>
                        <a:tabLst>
                          <a:tab pos="-457200" algn="l"/>
                        </a:tabLst>
                        <a:defRPr kumimoji="1">
                          <a:solidFill>
                            <a:schemeClr val="tx1"/>
                          </a:solidFill>
                          <a:latin typeface="Arial" pitchFamily="34" charset="0"/>
                          <a:ea typeface="ＭＳ Ｐゴシック" pitchFamily="50" charset="-128"/>
                        </a:defRPr>
                      </a:lvl8pPr>
                      <a:lvl9pPr marL="3886200" indent="-228600" eaLnBrk="0" fontAlgn="base" hangingPunct="0">
                        <a:spcBef>
                          <a:spcPct val="20000"/>
                        </a:spcBef>
                        <a:spcAft>
                          <a:spcPct val="0"/>
                        </a:spcAft>
                        <a:tabLst>
                          <a:tab pos="-457200" algn="l"/>
                        </a:tabLst>
                        <a:defRPr kumimoji="1">
                          <a:solidFill>
                            <a:schemeClr val="tx1"/>
                          </a:solidFill>
                          <a:latin typeface="Arial" pitchFamily="34" charset="0"/>
                          <a:ea typeface="ＭＳ Ｐゴシック" pitchFamily="50" charset="-128"/>
                        </a:defRPr>
                      </a:lvl9pPr>
                    </a:lstStyle>
                    <a:p>
                      <a:pPr marL="0" marR="0" lvl="0" indent="0" algn="ctr" defTabSz="914400" rtl="0" eaLnBrk="1" fontAlgn="base" latinLnBrk="0" hangingPunct="1">
                        <a:lnSpc>
                          <a:spcPct val="100000"/>
                        </a:lnSpc>
                        <a:spcBef>
                          <a:spcPct val="0"/>
                        </a:spcBef>
                        <a:spcAft>
                          <a:spcPct val="0"/>
                        </a:spcAft>
                        <a:buClrTx/>
                        <a:buSzTx/>
                        <a:buFontTx/>
                        <a:buNone/>
                        <a:tabLst>
                          <a:tab pos="-457200" algn="l"/>
                        </a:tabLst>
                      </a:pPr>
                      <a:r>
                        <a:rPr kumimoji="1" lang="ja-JP" altLang="en-GB" sz="1500" b="0" i="0" u="none" strike="noStrike" cap="none" normalizeH="0" baseline="0">
                          <a:ln>
                            <a:noFill/>
                          </a:ln>
                          <a:solidFill>
                            <a:schemeClr val="tx1"/>
                          </a:solidFill>
                          <a:effectLst/>
                          <a:latin typeface="ＭＳ Ｐゴシック" pitchFamily="50" charset="-128"/>
                          <a:ea typeface="ITC Bookman Light"/>
                          <a:cs typeface="ITC Bookman Light"/>
                        </a:rPr>
                        <a:t>不確かさ</a:t>
                      </a:r>
                      <a:r>
                        <a:rPr kumimoji="1" lang="ja-JP" altLang="en-US" sz="1500" b="0" i="0" u="none" strike="noStrike" cap="none" normalizeH="0" baseline="0">
                          <a:ln>
                            <a:noFill/>
                          </a:ln>
                          <a:solidFill>
                            <a:schemeClr val="tx1"/>
                          </a:solidFill>
                          <a:effectLst/>
                          <a:latin typeface="ＭＳ Ｐゴシック" pitchFamily="50" charset="-128"/>
                          <a:ea typeface="ITC Bookman Light"/>
                          <a:cs typeface="ITC Bookman Light"/>
                        </a:rPr>
                        <a:t>要因</a:t>
                      </a:r>
                      <a:endParaRPr kumimoji="1" lang="ja-JP" altLang="en-GB" sz="1500" b="0" i="0" u="none" strike="noStrike" cap="none" normalizeH="0" baseline="0">
                        <a:ln>
                          <a:noFill/>
                        </a:ln>
                        <a:solidFill>
                          <a:schemeClr val="tx1"/>
                        </a:solidFill>
                        <a:effectLst/>
                        <a:latin typeface="ＭＳ Ｐゴシック" pitchFamily="50" charset="-128"/>
                        <a:ea typeface="ＭＳ Ｐゴシック" pitchFamily="50" charset="-128"/>
                        <a:cs typeface="Times New Roman" pitchFamily="18" charset="0"/>
                      </a:endParaRPr>
                    </a:p>
                  </a:txBody>
                  <a:tcPr marT="45721" marB="4572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lvl1pPr>
                        <a:spcBef>
                          <a:spcPct val="20000"/>
                        </a:spcBef>
                        <a:tabLst>
                          <a:tab pos="-457200" algn="l"/>
                        </a:tabLst>
                        <a:defRPr kumimoji="1" sz="2800">
                          <a:solidFill>
                            <a:schemeClr val="tx1"/>
                          </a:solidFill>
                          <a:latin typeface="Arial" pitchFamily="34" charset="0"/>
                          <a:ea typeface="ＭＳ Ｐゴシック" pitchFamily="50" charset="-128"/>
                        </a:defRPr>
                      </a:lvl1pPr>
                      <a:lvl2pPr marL="742950" indent="-285750">
                        <a:spcBef>
                          <a:spcPct val="20000"/>
                        </a:spcBef>
                        <a:tabLst>
                          <a:tab pos="-457200" algn="l"/>
                        </a:tabLst>
                        <a:defRPr kumimoji="1" sz="2400">
                          <a:solidFill>
                            <a:schemeClr val="tx1"/>
                          </a:solidFill>
                          <a:latin typeface="Arial" pitchFamily="34" charset="0"/>
                          <a:ea typeface="ＭＳ Ｐゴシック" pitchFamily="50" charset="-128"/>
                        </a:defRPr>
                      </a:lvl2pPr>
                      <a:lvl3pPr marL="1143000" indent="-228600">
                        <a:spcBef>
                          <a:spcPct val="20000"/>
                        </a:spcBef>
                        <a:tabLst>
                          <a:tab pos="-457200" algn="l"/>
                        </a:tabLst>
                        <a:defRPr kumimoji="1" sz="2000">
                          <a:solidFill>
                            <a:schemeClr val="tx1"/>
                          </a:solidFill>
                          <a:latin typeface="Arial" pitchFamily="34" charset="0"/>
                          <a:ea typeface="ＭＳ Ｐゴシック" pitchFamily="50" charset="-128"/>
                        </a:defRPr>
                      </a:lvl3pPr>
                      <a:lvl4pPr marL="1600200" indent="-228600">
                        <a:spcBef>
                          <a:spcPct val="20000"/>
                        </a:spcBef>
                        <a:tabLst>
                          <a:tab pos="-457200" algn="l"/>
                        </a:tabLst>
                        <a:defRPr kumimoji="1">
                          <a:solidFill>
                            <a:schemeClr val="tx1"/>
                          </a:solidFill>
                          <a:latin typeface="Arial" pitchFamily="34" charset="0"/>
                          <a:ea typeface="ＭＳ Ｐゴシック" pitchFamily="50" charset="-128"/>
                        </a:defRPr>
                      </a:lvl4pPr>
                      <a:lvl5pPr marL="2057400" indent="-228600">
                        <a:spcBef>
                          <a:spcPct val="20000"/>
                        </a:spcBef>
                        <a:tabLst>
                          <a:tab pos="-457200" algn="l"/>
                        </a:tabLst>
                        <a:defRPr kumimoji="1">
                          <a:solidFill>
                            <a:schemeClr val="tx1"/>
                          </a:solidFill>
                          <a:latin typeface="Arial" pitchFamily="34" charset="0"/>
                          <a:ea typeface="ＭＳ Ｐゴシック" pitchFamily="50" charset="-128"/>
                        </a:defRPr>
                      </a:lvl5pPr>
                      <a:lvl6pPr marL="2514600" indent="-228600" eaLnBrk="0" fontAlgn="base" hangingPunct="0">
                        <a:spcBef>
                          <a:spcPct val="20000"/>
                        </a:spcBef>
                        <a:spcAft>
                          <a:spcPct val="0"/>
                        </a:spcAft>
                        <a:tabLst>
                          <a:tab pos="-457200" algn="l"/>
                        </a:tabLst>
                        <a:defRPr kumimoji="1">
                          <a:solidFill>
                            <a:schemeClr val="tx1"/>
                          </a:solidFill>
                          <a:latin typeface="Arial" pitchFamily="34" charset="0"/>
                          <a:ea typeface="ＭＳ Ｐゴシック" pitchFamily="50" charset="-128"/>
                        </a:defRPr>
                      </a:lvl6pPr>
                      <a:lvl7pPr marL="2971800" indent="-228600" eaLnBrk="0" fontAlgn="base" hangingPunct="0">
                        <a:spcBef>
                          <a:spcPct val="20000"/>
                        </a:spcBef>
                        <a:spcAft>
                          <a:spcPct val="0"/>
                        </a:spcAft>
                        <a:tabLst>
                          <a:tab pos="-457200" algn="l"/>
                        </a:tabLst>
                        <a:defRPr kumimoji="1">
                          <a:solidFill>
                            <a:schemeClr val="tx1"/>
                          </a:solidFill>
                          <a:latin typeface="Arial" pitchFamily="34" charset="0"/>
                          <a:ea typeface="ＭＳ Ｐゴシック" pitchFamily="50" charset="-128"/>
                        </a:defRPr>
                      </a:lvl7pPr>
                      <a:lvl8pPr marL="3429000" indent="-228600" eaLnBrk="0" fontAlgn="base" hangingPunct="0">
                        <a:spcBef>
                          <a:spcPct val="20000"/>
                        </a:spcBef>
                        <a:spcAft>
                          <a:spcPct val="0"/>
                        </a:spcAft>
                        <a:tabLst>
                          <a:tab pos="-457200" algn="l"/>
                        </a:tabLst>
                        <a:defRPr kumimoji="1">
                          <a:solidFill>
                            <a:schemeClr val="tx1"/>
                          </a:solidFill>
                          <a:latin typeface="Arial" pitchFamily="34" charset="0"/>
                          <a:ea typeface="ＭＳ Ｐゴシック" pitchFamily="50" charset="-128"/>
                        </a:defRPr>
                      </a:lvl8pPr>
                      <a:lvl9pPr marL="3886200" indent="-228600" eaLnBrk="0" fontAlgn="base" hangingPunct="0">
                        <a:spcBef>
                          <a:spcPct val="20000"/>
                        </a:spcBef>
                        <a:spcAft>
                          <a:spcPct val="0"/>
                        </a:spcAft>
                        <a:tabLst>
                          <a:tab pos="-457200" algn="l"/>
                        </a:tabLst>
                        <a:defRPr kumimoji="1">
                          <a:solidFill>
                            <a:schemeClr val="tx1"/>
                          </a:solidFill>
                          <a:latin typeface="Arial" pitchFamily="34" charset="0"/>
                          <a:ea typeface="ＭＳ Ｐゴシック" pitchFamily="50" charset="-128"/>
                        </a:defRPr>
                      </a:lvl9pPr>
                    </a:lstStyle>
                    <a:p>
                      <a:pPr marL="0" marR="0" lvl="0" indent="0" algn="ctr" defTabSz="914400" rtl="0" eaLnBrk="1" fontAlgn="base" latinLnBrk="0" hangingPunct="1">
                        <a:lnSpc>
                          <a:spcPct val="100000"/>
                        </a:lnSpc>
                        <a:spcBef>
                          <a:spcPct val="0"/>
                        </a:spcBef>
                        <a:spcAft>
                          <a:spcPct val="0"/>
                        </a:spcAft>
                        <a:buClrTx/>
                        <a:buSzTx/>
                        <a:buFontTx/>
                        <a:buNone/>
                        <a:tabLst>
                          <a:tab pos="-457200" algn="l"/>
                        </a:tabLst>
                      </a:pPr>
                      <a:r>
                        <a:rPr kumimoji="1" lang="ja-JP" altLang="en-GB" sz="1500" b="0" i="0" u="none" strike="noStrike" cap="none" normalizeH="0" baseline="0">
                          <a:ln>
                            <a:noFill/>
                          </a:ln>
                          <a:solidFill>
                            <a:schemeClr val="tx1"/>
                          </a:solidFill>
                          <a:effectLst/>
                          <a:latin typeface="ＭＳ Ｐゴシック" pitchFamily="50" charset="-128"/>
                          <a:ea typeface="ＭＳ Ｐゴシック" pitchFamily="50" charset="-128"/>
                          <a:cs typeface="Times New Roman" pitchFamily="18" charset="0"/>
                        </a:rPr>
                        <a:t> 値</a:t>
                      </a:r>
                      <a:endParaRPr kumimoji="1" lang="ja-JP" altLang="en-US" sz="1500" b="0" i="0" u="none" strike="noStrike" cap="none" normalizeH="0" baseline="0">
                        <a:ln>
                          <a:noFill/>
                        </a:ln>
                        <a:solidFill>
                          <a:schemeClr val="tx1"/>
                        </a:solidFill>
                        <a:effectLst/>
                        <a:latin typeface="ＭＳ Ｐゴシック" pitchFamily="50" charset="-128"/>
                        <a:ea typeface="ＭＳ Ｐゴシック" pitchFamily="50" charset="-128"/>
                        <a:cs typeface="Times New Roman" pitchFamily="18" charset="0"/>
                      </a:endParaRPr>
                    </a:p>
                    <a:p>
                      <a:pPr marL="0" marR="0" lvl="0" indent="0" algn="ctr" defTabSz="914400" rtl="0" eaLnBrk="0" fontAlgn="base" latinLnBrk="0" hangingPunct="0">
                        <a:lnSpc>
                          <a:spcPct val="100000"/>
                        </a:lnSpc>
                        <a:spcBef>
                          <a:spcPct val="0"/>
                        </a:spcBef>
                        <a:spcAft>
                          <a:spcPct val="0"/>
                        </a:spcAft>
                        <a:buClrTx/>
                        <a:buSzTx/>
                        <a:buFontTx/>
                        <a:buNone/>
                        <a:tabLst>
                          <a:tab pos="-457200" algn="l"/>
                        </a:tabLst>
                      </a:pPr>
                      <a:r>
                        <a:rPr kumimoji="1" lang="en-GB" altLang="ja-JP" sz="1500" b="0" i="0" u="sng" strike="noStrike" cap="none" normalizeH="0" baseline="0">
                          <a:ln>
                            <a:noFill/>
                          </a:ln>
                          <a:solidFill>
                            <a:schemeClr val="tx1"/>
                          </a:solidFill>
                          <a:effectLst/>
                          <a:latin typeface="ＭＳ Ｐゴシック" pitchFamily="50" charset="-128"/>
                          <a:ea typeface="ＭＳ Ｐゴシック" pitchFamily="50" charset="-128"/>
                          <a:cs typeface="Times New Roman" pitchFamily="18" charset="0"/>
                        </a:rPr>
                        <a:t>+</a:t>
                      </a:r>
                      <a:endParaRPr kumimoji="1" lang="en-GB" altLang="ja-JP" sz="1500" b="0" i="0" u="none" strike="noStrike" cap="none" normalizeH="0" baseline="0">
                        <a:ln>
                          <a:noFill/>
                        </a:ln>
                        <a:solidFill>
                          <a:schemeClr val="tx1"/>
                        </a:solidFill>
                        <a:effectLst/>
                        <a:latin typeface="ＭＳ Ｐゴシック" pitchFamily="50" charset="-128"/>
                        <a:ea typeface="ＭＳ Ｐゴシック" pitchFamily="50" charset="-128"/>
                        <a:cs typeface="Times New Roman" pitchFamily="18" charset="0"/>
                      </a:endParaRPr>
                    </a:p>
                  </a:txBody>
                  <a:tcPr marT="45721" marB="4572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lvl1pPr>
                        <a:spcBef>
                          <a:spcPct val="20000"/>
                        </a:spcBef>
                        <a:tabLst>
                          <a:tab pos="-457200" algn="l"/>
                        </a:tabLst>
                        <a:defRPr kumimoji="1" sz="2800">
                          <a:solidFill>
                            <a:schemeClr val="tx1"/>
                          </a:solidFill>
                          <a:latin typeface="Arial" pitchFamily="34" charset="0"/>
                          <a:ea typeface="ＭＳ Ｐゴシック" pitchFamily="50" charset="-128"/>
                        </a:defRPr>
                      </a:lvl1pPr>
                      <a:lvl2pPr marL="742950" indent="-285750">
                        <a:spcBef>
                          <a:spcPct val="20000"/>
                        </a:spcBef>
                        <a:tabLst>
                          <a:tab pos="-457200" algn="l"/>
                        </a:tabLst>
                        <a:defRPr kumimoji="1" sz="2400">
                          <a:solidFill>
                            <a:schemeClr val="tx1"/>
                          </a:solidFill>
                          <a:latin typeface="Arial" pitchFamily="34" charset="0"/>
                          <a:ea typeface="ＭＳ Ｐゴシック" pitchFamily="50" charset="-128"/>
                        </a:defRPr>
                      </a:lvl2pPr>
                      <a:lvl3pPr marL="1143000" indent="-228600">
                        <a:spcBef>
                          <a:spcPct val="20000"/>
                        </a:spcBef>
                        <a:tabLst>
                          <a:tab pos="-457200" algn="l"/>
                        </a:tabLst>
                        <a:defRPr kumimoji="1" sz="2000">
                          <a:solidFill>
                            <a:schemeClr val="tx1"/>
                          </a:solidFill>
                          <a:latin typeface="Arial" pitchFamily="34" charset="0"/>
                          <a:ea typeface="ＭＳ Ｐゴシック" pitchFamily="50" charset="-128"/>
                        </a:defRPr>
                      </a:lvl3pPr>
                      <a:lvl4pPr marL="1600200" indent="-228600">
                        <a:spcBef>
                          <a:spcPct val="20000"/>
                        </a:spcBef>
                        <a:tabLst>
                          <a:tab pos="-457200" algn="l"/>
                        </a:tabLst>
                        <a:defRPr kumimoji="1">
                          <a:solidFill>
                            <a:schemeClr val="tx1"/>
                          </a:solidFill>
                          <a:latin typeface="Arial" pitchFamily="34" charset="0"/>
                          <a:ea typeface="ＭＳ Ｐゴシック" pitchFamily="50" charset="-128"/>
                        </a:defRPr>
                      </a:lvl4pPr>
                      <a:lvl5pPr marL="2057400" indent="-228600">
                        <a:spcBef>
                          <a:spcPct val="20000"/>
                        </a:spcBef>
                        <a:tabLst>
                          <a:tab pos="-457200" algn="l"/>
                        </a:tabLst>
                        <a:defRPr kumimoji="1">
                          <a:solidFill>
                            <a:schemeClr val="tx1"/>
                          </a:solidFill>
                          <a:latin typeface="Arial" pitchFamily="34" charset="0"/>
                          <a:ea typeface="ＭＳ Ｐゴシック" pitchFamily="50" charset="-128"/>
                        </a:defRPr>
                      </a:lvl5pPr>
                      <a:lvl6pPr marL="2514600" indent="-228600" eaLnBrk="0" fontAlgn="base" hangingPunct="0">
                        <a:spcBef>
                          <a:spcPct val="20000"/>
                        </a:spcBef>
                        <a:spcAft>
                          <a:spcPct val="0"/>
                        </a:spcAft>
                        <a:tabLst>
                          <a:tab pos="-457200" algn="l"/>
                        </a:tabLst>
                        <a:defRPr kumimoji="1">
                          <a:solidFill>
                            <a:schemeClr val="tx1"/>
                          </a:solidFill>
                          <a:latin typeface="Arial" pitchFamily="34" charset="0"/>
                          <a:ea typeface="ＭＳ Ｐゴシック" pitchFamily="50" charset="-128"/>
                        </a:defRPr>
                      </a:lvl6pPr>
                      <a:lvl7pPr marL="2971800" indent="-228600" eaLnBrk="0" fontAlgn="base" hangingPunct="0">
                        <a:spcBef>
                          <a:spcPct val="20000"/>
                        </a:spcBef>
                        <a:spcAft>
                          <a:spcPct val="0"/>
                        </a:spcAft>
                        <a:tabLst>
                          <a:tab pos="-457200" algn="l"/>
                        </a:tabLst>
                        <a:defRPr kumimoji="1">
                          <a:solidFill>
                            <a:schemeClr val="tx1"/>
                          </a:solidFill>
                          <a:latin typeface="Arial" pitchFamily="34" charset="0"/>
                          <a:ea typeface="ＭＳ Ｐゴシック" pitchFamily="50" charset="-128"/>
                        </a:defRPr>
                      </a:lvl7pPr>
                      <a:lvl8pPr marL="3429000" indent="-228600" eaLnBrk="0" fontAlgn="base" hangingPunct="0">
                        <a:spcBef>
                          <a:spcPct val="20000"/>
                        </a:spcBef>
                        <a:spcAft>
                          <a:spcPct val="0"/>
                        </a:spcAft>
                        <a:tabLst>
                          <a:tab pos="-457200" algn="l"/>
                        </a:tabLst>
                        <a:defRPr kumimoji="1">
                          <a:solidFill>
                            <a:schemeClr val="tx1"/>
                          </a:solidFill>
                          <a:latin typeface="Arial" pitchFamily="34" charset="0"/>
                          <a:ea typeface="ＭＳ Ｐゴシック" pitchFamily="50" charset="-128"/>
                        </a:defRPr>
                      </a:lvl8pPr>
                      <a:lvl9pPr marL="3886200" indent="-228600" eaLnBrk="0" fontAlgn="base" hangingPunct="0">
                        <a:spcBef>
                          <a:spcPct val="20000"/>
                        </a:spcBef>
                        <a:spcAft>
                          <a:spcPct val="0"/>
                        </a:spcAft>
                        <a:tabLst>
                          <a:tab pos="-457200" algn="l"/>
                        </a:tabLst>
                        <a:defRPr kumimoji="1">
                          <a:solidFill>
                            <a:schemeClr val="tx1"/>
                          </a:solidFill>
                          <a:latin typeface="Arial" pitchFamily="34" charset="0"/>
                          <a:ea typeface="ＭＳ Ｐゴシック" pitchFamily="50" charset="-128"/>
                        </a:defRPr>
                      </a:lvl9pPr>
                    </a:lstStyle>
                    <a:p>
                      <a:pPr marL="0" marR="0" lvl="0" indent="0" algn="ctr" defTabSz="914400" rtl="0" eaLnBrk="1" fontAlgn="base" latinLnBrk="0" hangingPunct="1">
                        <a:lnSpc>
                          <a:spcPct val="100000"/>
                        </a:lnSpc>
                        <a:spcBef>
                          <a:spcPct val="0"/>
                        </a:spcBef>
                        <a:spcAft>
                          <a:spcPct val="0"/>
                        </a:spcAft>
                        <a:buClrTx/>
                        <a:buSzTx/>
                        <a:buFontTx/>
                        <a:buNone/>
                        <a:tabLst>
                          <a:tab pos="-457200" algn="l"/>
                        </a:tabLst>
                      </a:pPr>
                      <a:r>
                        <a:rPr kumimoji="1" lang="ja-JP" altLang="en-GB" sz="1500" b="0" i="0" u="none" strike="noStrike" cap="none" normalizeH="0" baseline="0">
                          <a:ln>
                            <a:noFill/>
                          </a:ln>
                          <a:solidFill>
                            <a:schemeClr val="tx1"/>
                          </a:solidFill>
                          <a:effectLst/>
                          <a:latin typeface="ＭＳ Ｐゴシック" pitchFamily="50" charset="-128"/>
                          <a:ea typeface="ＭＳ Ｐゴシック" pitchFamily="50" charset="-128"/>
                          <a:cs typeface="Times New Roman" pitchFamily="18" charset="0"/>
                        </a:rPr>
                        <a:t>確率分布</a:t>
                      </a:r>
                    </a:p>
                  </a:txBody>
                  <a:tcPr marT="45721" marB="4572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lvl1pPr>
                        <a:spcBef>
                          <a:spcPct val="20000"/>
                        </a:spcBef>
                        <a:tabLst>
                          <a:tab pos="-457200" algn="l"/>
                        </a:tabLst>
                        <a:defRPr kumimoji="1" sz="2800">
                          <a:solidFill>
                            <a:schemeClr val="tx1"/>
                          </a:solidFill>
                          <a:latin typeface="Arial" pitchFamily="34" charset="0"/>
                          <a:ea typeface="ＭＳ Ｐゴシック" pitchFamily="50" charset="-128"/>
                        </a:defRPr>
                      </a:lvl1pPr>
                      <a:lvl2pPr marL="742950" indent="-285750">
                        <a:spcBef>
                          <a:spcPct val="20000"/>
                        </a:spcBef>
                        <a:tabLst>
                          <a:tab pos="-457200" algn="l"/>
                        </a:tabLst>
                        <a:defRPr kumimoji="1" sz="2400">
                          <a:solidFill>
                            <a:schemeClr val="tx1"/>
                          </a:solidFill>
                          <a:latin typeface="Arial" pitchFamily="34" charset="0"/>
                          <a:ea typeface="ＭＳ Ｐゴシック" pitchFamily="50" charset="-128"/>
                        </a:defRPr>
                      </a:lvl2pPr>
                      <a:lvl3pPr marL="1143000" indent="-228600">
                        <a:spcBef>
                          <a:spcPct val="20000"/>
                        </a:spcBef>
                        <a:tabLst>
                          <a:tab pos="-457200" algn="l"/>
                        </a:tabLst>
                        <a:defRPr kumimoji="1" sz="2000">
                          <a:solidFill>
                            <a:schemeClr val="tx1"/>
                          </a:solidFill>
                          <a:latin typeface="Arial" pitchFamily="34" charset="0"/>
                          <a:ea typeface="ＭＳ Ｐゴシック" pitchFamily="50" charset="-128"/>
                        </a:defRPr>
                      </a:lvl3pPr>
                      <a:lvl4pPr marL="1600200" indent="-228600">
                        <a:spcBef>
                          <a:spcPct val="20000"/>
                        </a:spcBef>
                        <a:tabLst>
                          <a:tab pos="-457200" algn="l"/>
                        </a:tabLst>
                        <a:defRPr kumimoji="1">
                          <a:solidFill>
                            <a:schemeClr val="tx1"/>
                          </a:solidFill>
                          <a:latin typeface="Arial" pitchFamily="34" charset="0"/>
                          <a:ea typeface="ＭＳ Ｐゴシック" pitchFamily="50" charset="-128"/>
                        </a:defRPr>
                      </a:lvl4pPr>
                      <a:lvl5pPr marL="2057400" indent="-228600">
                        <a:spcBef>
                          <a:spcPct val="20000"/>
                        </a:spcBef>
                        <a:tabLst>
                          <a:tab pos="-457200" algn="l"/>
                        </a:tabLst>
                        <a:defRPr kumimoji="1">
                          <a:solidFill>
                            <a:schemeClr val="tx1"/>
                          </a:solidFill>
                          <a:latin typeface="Arial" pitchFamily="34" charset="0"/>
                          <a:ea typeface="ＭＳ Ｐゴシック" pitchFamily="50" charset="-128"/>
                        </a:defRPr>
                      </a:lvl5pPr>
                      <a:lvl6pPr marL="2514600" indent="-228600" eaLnBrk="0" fontAlgn="base" hangingPunct="0">
                        <a:spcBef>
                          <a:spcPct val="20000"/>
                        </a:spcBef>
                        <a:spcAft>
                          <a:spcPct val="0"/>
                        </a:spcAft>
                        <a:tabLst>
                          <a:tab pos="-457200" algn="l"/>
                        </a:tabLst>
                        <a:defRPr kumimoji="1">
                          <a:solidFill>
                            <a:schemeClr val="tx1"/>
                          </a:solidFill>
                          <a:latin typeface="Arial" pitchFamily="34" charset="0"/>
                          <a:ea typeface="ＭＳ Ｐゴシック" pitchFamily="50" charset="-128"/>
                        </a:defRPr>
                      </a:lvl6pPr>
                      <a:lvl7pPr marL="2971800" indent="-228600" eaLnBrk="0" fontAlgn="base" hangingPunct="0">
                        <a:spcBef>
                          <a:spcPct val="20000"/>
                        </a:spcBef>
                        <a:spcAft>
                          <a:spcPct val="0"/>
                        </a:spcAft>
                        <a:tabLst>
                          <a:tab pos="-457200" algn="l"/>
                        </a:tabLst>
                        <a:defRPr kumimoji="1">
                          <a:solidFill>
                            <a:schemeClr val="tx1"/>
                          </a:solidFill>
                          <a:latin typeface="Arial" pitchFamily="34" charset="0"/>
                          <a:ea typeface="ＭＳ Ｐゴシック" pitchFamily="50" charset="-128"/>
                        </a:defRPr>
                      </a:lvl7pPr>
                      <a:lvl8pPr marL="3429000" indent="-228600" eaLnBrk="0" fontAlgn="base" hangingPunct="0">
                        <a:spcBef>
                          <a:spcPct val="20000"/>
                        </a:spcBef>
                        <a:spcAft>
                          <a:spcPct val="0"/>
                        </a:spcAft>
                        <a:tabLst>
                          <a:tab pos="-457200" algn="l"/>
                        </a:tabLst>
                        <a:defRPr kumimoji="1">
                          <a:solidFill>
                            <a:schemeClr val="tx1"/>
                          </a:solidFill>
                          <a:latin typeface="Arial" pitchFamily="34" charset="0"/>
                          <a:ea typeface="ＭＳ Ｐゴシック" pitchFamily="50" charset="-128"/>
                        </a:defRPr>
                      </a:lvl8pPr>
                      <a:lvl9pPr marL="3886200" indent="-228600" eaLnBrk="0" fontAlgn="base" hangingPunct="0">
                        <a:spcBef>
                          <a:spcPct val="20000"/>
                        </a:spcBef>
                        <a:spcAft>
                          <a:spcPct val="0"/>
                        </a:spcAft>
                        <a:tabLst>
                          <a:tab pos="-457200" algn="l"/>
                        </a:tabLst>
                        <a:defRPr kumimoji="1">
                          <a:solidFill>
                            <a:schemeClr val="tx1"/>
                          </a:solidFill>
                          <a:latin typeface="Arial" pitchFamily="34" charset="0"/>
                          <a:ea typeface="ＭＳ Ｐゴシック" pitchFamily="50" charset="-128"/>
                        </a:defRPr>
                      </a:lvl9pPr>
                    </a:lstStyle>
                    <a:p>
                      <a:pPr marL="0" marR="0" lvl="0" indent="0" algn="ctr" defTabSz="914400" rtl="0" eaLnBrk="1" fontAlgn="base" latinLnBrk="0" hangingPunct="1">
                        <a:lnSpc>
                          <a:spcPct val="100000"/>
                        </a:lnSpc>
                        <a:spcBef>
                          <a:spcPct val="0"/>
                        </a:spcBef>
                        <a:spcAft>
                          <a:spcPct val="0"/>
                        </a:spcAft>
                        <a:buClrTx/>
                        <a:buSzTx/>
                        <a:buFontTx/>
                        <a:buNone/>
                        <a:tabLst>
                          <a:tab pos="-457200" algn="l"/>
                        </a:tabLst>
                      </a:pPr>
                      <a:r>
                        <a:rPr kumimoji="1" lang="ja-JP" altLang="en-GB" sz="1500" b="0" i="0" u="none" strike="noStrike" cap="none" normalizeH="0" baseline="0">
                          <a:ln>
                            <a:noFill/>
                          </a:ln>
                          <a:solidFill>
                            <a:schemeClr val="tx1"/>
                          </a:solidFill>
                          <a:effectLst/>
                          <a:latin typeface="ＭＳ Ｐゴシック" pitchFamily="50" charset="-128"/>
                          <a:ea typeface="ＭＳ Ｐゴシック" pitchFamily="50" charset="-128"/>
                          <a:cs typeface="Times New Roman" pitchFamily="18" charset="0"/>
                        </a:rPr>
                        <a:t>除数</a:t>
                      </a:r>
                    </a:p>
                  </a:txBody>
                  <a:tcPr marT="45721" marB="4572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lvl1pPr>
                        <a:spcBef>
                          <a:spcPct val="20000"/>
                        </a:spcBef>
                        <a:tabLst>
                          <a:tab pos="-457200" algn="l"/>
                        </a:tabLst>
                        <a:defRPr kumimoji="1" sz="2800">
                          <a:solidFill>
                            <a:schemeClr val="tx1"/>
                          </a:solidFill>
                          <a:latin typeface="Arial" pitchFamily="34" charset="0"/>
                          <a:ea typeface="ＭＳ Ｐゴシック" pitchFamily="50" charset="-128"/>
                        </a:defRPr>
                      </a:lvl1pPr>
                      <a:lvl2pPr marL="742950" indent="-285750">
                        <a:spcBef>
                          <a:spcPct val="20000"/>
                        </a:spcBef>
                        <a:tabLst>
                          <a:tab pos="-457200" algn="l"/>
                        </a:tabLst>
                        <a:defRPr kumimoji="1" sz="2400">
                          <a:solidFill>
                            <a:schemeClr val="tx1"/>
                          </a:solidFill>
                          <a:latin typeface="Arial" pitchFamily="34" charset="0"/>
                          <a:ea typeface="ＭＳ Ｐゴシック" pitchFamily="50" charset="-128"/>
                        </a:defRPr>
                      </a:lvl2pPr>
                      <a:lvl3pPr marL="1143000" indent="-228600">
                        <a:spcBef>
                          <a:spcPct val="20000"/>
                        </a:spcBef>
                        <a:tabLst>
                          <a:tab pos="-457200" algn="l"/>
                        </a:tabLst>
                        <a:defRPr kumimoji="1" sz="2000">
                          <a:solidFill>
                            <a:schemeClr val="tx1"/>
                          </a:solidFill>
                          <a:latin typeface="Arial" pitchFamily="34" charset="0"/>
                          <a:ea typeface="ＭＳ Ｐゴシック" pitchFamily="50" charset="-128"/>
                        </a:defRPr>
                      </a:lvl3pPr>
                      <a:lvl4pPr marL="1600200" indent="-228600">
                        <a:spcBef>
                          <a:spcPct val="20000"/>
                        </a:spcBef>
                        <a:tabLst>
                          <a:tab pos="-457200" algn="l"/>
                        </a:tabLst>
                        <a:defRPr kumimoji="1">
                          <a:solidFill>
                            <a:schemeClr val="tx1"/>
                          </a:solidFill>
                          <a:latin typeface="Arial" pitchFamily="34" charset="0"/>
                          <a:ea typeface="ＭＳ Ｐゴシック" pitchFamily="50" charset="-128"/>
                        </a:defRPr>
                      </a:lvl4pPr>
                      <a:lvl5pPr marL="2057400" indent="-228600">
                        <a:spcBef>
                          <a:spcPct val="20000"/>
                        </a:spcBef>
                        <a:tabLst>
                          <a:tab pos="-457200" algn="l"/>
                        </a:tabLst>
                        <a:defRPr kumimoji="1">
                          <a:solidFill>
                            <a:schemeClr val="tx1"/>
                          </a:solidFill>
                          <a:latin typeface="Arial" pitchFamily="34" charset="0"/>
                          <a:ea typeface="ＭＳ Ｐゴシック" pitchFamily="50" charset="-128"/>
                        </a:defRPr>
                      </a:lvl5pPr>
                      <a:lvl6pPr marL="2514600" indent="-228600" eaLnBrk="0" fontAlgn="base" hangingPunct="0">
                        <a:spcBef>
                          <a:spcPct val="20000"/>
                        </a:spcBef>
                        <a:spcAft>
                          <a:spcPct val="0"/>
                        </a:spcAft>
                        <a:tabLst>
                          <a:tab pos="-457200" algn="l"/>
                        </a:tabLst>
                        <a:defRPr kumimoji="1">
                          <a:solidFill>
                            <a:schemeClr val="tx1"/>
                          </a:solidFill>
                          <a:latin typeface="Arial" pitchFamily="34" charset="0"/>
                          <a:ea typeface="ＭＳ Ｐゴシック" pitchFamily="50" charset="-128"/>
                        </a:defRPr>
                      </a:lvl6pPr>
                      <a:lvl7pPr marL="2971800" indent="-228600" eaLnBrk="0" fontAlgn="base" hangingPunct="0">
                        <a:spcBef>
                          <a:spcPct val="20000"/>
                        </a:spcBef>
                        <a:spcAft>
                          <a:spcPct val="0"/>
                        </a:spcAft>
                        <a:tabLst>
                          <a:tab pos="-457200" algn="l"/>
                        </a:tabLst>
                        <a:defRPr kumimoji="1">
                          <a:solidFill>
                            <a:schemeClr val="tx1"/>
                          </a:solidFill>
                          <a:latin typeface="Arial" pitchFamily="34" charset="0"/>
                          <a:ea typeface="ＭＳ Ｐゴシック" pitchFamily="50" charset="-128"/>
                        </a:defRPr>
                      </a:lvl7pPr>
                      <a:lvl8pPr marL="3429000" indent="-228600" eaLnBrk="0" fontAlgn="base" hangingPunct="0">
                        <a:spcBef>
                          <a:spcPct val="20000"/>
                        </a:spcBef>
                        <a:spcAft>
                          <a:spcPct val="0"/>
                        </a:spcAft>
                        <a:tabLst>
                          <a:tab pos="-457200" algn="l"/>
                        </a:tabLst>
                        <a:defRPr kumimoji="1">
                          <a:solidFill>
                            <a:schemeClr val="tx1"/>
                          </a:solidFill>
                          <a:latin typeface="Arial" pitchFamily="34" charset="0"/>
                          <a:ea typeface="ＭＳ Ｐゴシック" pitchFamily="50" charset="-128"/>
                        </a:defRPr>
                      </a:lvl8pPr>
                      <a:lvl9pPr marL="3886200" indent="-228600" eaLnBrk="0" fontAlgn="base" hangingPunct="0">
                        <a:spcBef>
                          <a:spcPct val="20000"/>
                        </a:spcBef>
                        <a:spcAft>
                          <a:spcPct val="0"/>
                        </a:spcAft>
                        <a:tabLst>
                          <a:tab pos="-457200" algn="l"/>
                        </a:tabLst>
                        <a:defRPr kumimoji="1">
                          <a:solidFill>
                            <a:schemeClr val="tx1"/>
                          </a:solidFill>
                          <a:latin typeface="Arial" pitchFamily="34" charset="0"/>
                          <a:ea typeface="ＭＳ Ｐゴシック" pitchFamily="50" charset="-128"/>
                        </a:defRPr>
                      </a:lvl9pPr>
                    </a:lstStyle>
                    <a:p>
                      <a:pPr marL="0" marR="0" lvl="0" indent="0" algn="ctr" defTabSz="914400" rtl="0" eaLnBrk="1" fontAlgn="base" latinLnBrk="0" hangingPunct="1">
                        <a:lnSpc>
                          <a:spcPct val="100000"/>
                        </a:lnSpc>
                        <a:spcBef>
                          <a:spcPct val="0"/>
                        </a:spcBef>
                        <a:spcAft>
                          <a:spcPct val="0"/>
                        </a:spcAft>
                        <a:buClrTx/>
                        <a:buSzTx/>
                        <a:buFontTx/>
                        <a:buNone/>
                        <a:tabLst>
                          <a:tab pos="-457200" algn="l"/>
                        </a:tabLst>
                      </a:pPr>
                      <a:r>
                        <a:rPr kumimoji="1" lang="ja-JP" altLang="en-GB" sz="1500" b="0" i="0" u="none" strike="noStrike" cap="none" normalizeH="0" baseline="0">
                          <a:ln>
                            <a:noFill/>
                          </a:ln>
                          <a:solidFill>
                            <a:schemeClr val="tx1"/>
                          </a:solidFill>
                          <a:effectLst/>
                          <a:latin typeface="ＭＳ Ｐゴシック" pitchFamily="50" charset="-128"/>
                          <a:ea typeface="ＭＳ Ｐゴシック" pitchFamily="50" charset="-128"/>
                          <a:cs typeface="Times New Roman" pitchFamily="18" charset="0"/>
                        </a:rPr>
                        <a:t>標準不確かさ</a:t>
                      </a:r>
                    </a:p>
                  </a:txBody>
                  <a:tcPr marT="45721" marB="4572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lvl1pPr>
                        <a:spcBef>
                          <a:spcPct val="20000"/>
                        </a:spcBef>
                        <a:tabLst>
                          <a:tab pos="-457200" algn="l"/>
                        </a:tabLst>
                        <a:defRPr kumimoji="1" sz="2800">
                          <a:solidFill>
                            <a:schemeClr val="tx1"/>
                          </a:solidFill>
                          <a:latin typeface="Arial" pitchFamily="34" charset="0"/>
                          <a:ea typeface="ＭＳ Ｐゴシック" pitchFamily="50" charset="-128"/>
                        </a:defRPr>
                      </a:lvl1pPr>
                      <a:lvl2pPr marL="742950" indent="-285750">
                        <a:spcBef>
                          <a:spcPct val="20000"/>
                        </a:spcBef>
                        <a:tabLst>
                          <a:tab pos="-457200" algn="l"/>
                        </a:tabLst>
                        <a:defRPr kumimoji="1" sz="2400">
                          <a:solidFill>
                            <a:schemeClr val="tx1"/>
                          </a:solidFill>
                          <a:latin typeface="Arial" pitchFamily="34" charset="0"/>
                          <a:ea typeface="ＭＳ Ｐゴシック" pitchFamily="50" charset="-128"/>
                        </a:defRPr>
                      </a:lvl2pPr>
                      <a:lvl3pPr marL="1143000" indent="-228600">
                        <a:spcBef>
                          <a:spcPct val="20000"/>
                        </a:spcBef>
                        <a:tabLst>
                          <a:tab pos="-457200" algn="l"/>
                        </a:tabLst>
                        <a:defRPr kumimoji="1" sz="2000">
                          <a:solidFill>
                            <a:schemeClr val="tx1"/>
                          </a:solidFill>
                          <a:latin typeface="Arial" pitchFamily="34" charset="0"/>
                          <a:ea typeface="ＭＳ Ｐゴシック" pitchFamily="50" charset="-128"/>
                        </a:defRPr>
                      </a:lvl3pPr>
                      <a:lvl4pPr marL="1600200" indent="-228600">
                        <a:spcBef>
                          <a:spcPct val="20000"/>
                        </a:spcBef>
                        <a:tabLst>
                          <a:tab pos="-457200" algn="l"/>
                        </a:tabLst>
                        <a:defRPr kumimoji="1">
                          <a:solidFill>
                            <a:schemeClr val="tx1"/>
                          </a:solidFill>
                          <a:latin typeface="Arial" pitchFamily="34" charset="0"/>
                          <a:ea typeface="ＭＳ Ｐゴシック" pitchFamily="50" charset="-128"/>
                        </a:defRPr>
                      </a:lvl4pPr>
                      <a:lvl5pPr marL="2057400" indent="-228600">
                        <a:spcBef>
                          <a:spcPct val="20000"/>
                        </a:spcBef>
                        <a:tabLst>
                          <a:tab pos="-457200" algn="l"/>
                        </a:tabLst>
                        <a:defRPr kumimoji="1">
                          <a:solidFill>
                            <a:schemeClr val="tx1"/>
                          </a:solidFill>
                          <a:latin typeface="Arial" pitchFamily="34" charset="0"/>
                          <a:ea typeface="ＭＳ Ｐゴシック" pitchFamily="50" charset="-128"/>
                        </a:defRPr>
                      </a:lvl5pPr>
                      <a:lvl6pPr marL="2514600" indent="-228600" eaLnBrk="0" fontAlgn="base" hangingPunct="0">
                        <a:spcBef>
                          <a:spcPct val="20000"/>
                        </a:spcBef>
                        <a:spcAft>
                          <a:spcPct val="0"/>
                        </a:spcAft>
                        <a:tabLst>
                          <a:tab pos="-457200" algn="l"/>
                        </a:tabLst>
                        <a:defRPr kumimoji="1">
                          <a:solidFill>
                            <a:schemeClr val="tx1"/>
                          </a:solidFill>
                          <a:latin typeface="Arial" pitchFamily="34" charset="0"/>
                          <a:ea typeface="ＭＳ Ｐゴシック" pitchFamily="50" charset="-128"/>
                        </a:defRPr>
                      </a:lvl6pPr>
                      <a:lvl7pPr marL="2971800" indent="-228600" eaLnBrk="0" fontAlgn="base" hangingPunct="0">
                        <a:spcBef>
                          <a:spcPct val="20000"/>
                        </a:spcBef>
                        <a:spcAft>
                          <a:spcPct val="0"/>
                        </a:spcAft>
                        <a:tabLst>
                          <a:tab pos="-457200" algn="l"/>
                        </a:tabLst>
                        <a:defRPr kumimoji="1">
                          <a:solidFill>
                            <a:schemeClr val="tx1"/>
                          </a:solidFill>
                          <a:latin typeface="Arial" pitchFamily="34" charset="0"/>
                          <a:ea typeface="ＭＳ Ｐゴシック" pitchFamily="50" charset="-128"/>
                        </a:defRPr>
                      </a:lvl7pPr>
                      <a:lvl8pPr marL="3429000" indent="-228600" eaLnBrk="0" fontAlgn="base" hangingPunct="0">
                        <a:spcBef>
                          <a:spcPct val="20000"/>
                        </a:spcBef>
                        <a:spcAft>
                          <a:spcPct val="0"/>
                        </a:spcAft>
                        <a:tabLst>
                          <a:tab pos="-457200" algn="l"/>
                        </a:tabLst>
                        <a:defRPr kumimoji="1">
                          <a:solidFill>
                            <a:schemeClr val="tx1"/>
                          </a:solidFill>
                          <a:latin typeface="Arial" pitchFamily="34" charset="0"/>
                          <a:ea typeface="ＭＳ Ｐゴシック" pitchFamily="50" charset="-128"/>
                        </a:defRPr>
                      </a:lvl8pPr>
                      <a:lvl9pPr marL="3886200" indent="-228600" eaLnBrk="0" fontAlgn="base" hangingPunct="0">
                        <a:spcBef>
                          <a:spcPct val="20000"/>
                        </a:spcBef>
                        <a:spcAft>
                          <a:spcPct val="0"/>
                        </a:spcAft>
                        <a:tabLst>
                          <a:tab pos="-457200" algn="l"/>
                        </a:tabLst>
                        <a:defRPr kumimoji="1">
                          <a:solidFill>
                            <a:schemeClr val="tx1"/>
                          </a:solidFill>
                          <a:latin typeface="Arial" pitchFamily="34" charset="0"/>
                          <a:ea typeface="ＭＳ Ｐゴシック" pitchFamily="50" charset="-128"/>
                        </a:defRPr>
                      </a:lvl9pPr>
                    </a:lstStyle>
                    <a:p>
                      <a:pPr marL="0" marR="0" lvl="0" indent="0" algn="ctr" defTabSz="914400" rtl="0" eaLnBrk="1" fontAlgn="base" latinLnBrk="0" hangingPunct="1">
                        <a:lnSpc>
                          <a:spcPct val="100000"/>
                        </a:lnSpc>
                        <a:spcBef>
                          <a:spcPct val="0"/>
                        </a:spcBef>
                        <a:spcAft>
                          <a:spcPct val="0"/>
                        </a:spcAft>
                        <a:buClrTx/>
                        <a:buSzTx/>
                        <a:buFontTx/>
                        <a:buNone/>
                        <a:tabLst>
                          <a:tab pos="-457200" algn="l"/>
                        </a:tabLst>
                      </a:pPr>
                      <a:r>
                        <a:rPr kumimoji="1" lang="ja-JP" altLang="en-GB" sz="1500" b="0" i="0" u="none" strike="noStrike" cap="none" normalizeH="0" baseline="0">
                          <a:ln>
                            <a:noFill/>
                          </a:ln>
                          <a:solidFill>
                            <a:schemeClr val="tx1"/>
                          </a:solidFill>
                          <a:effectLst/>
                          <a:latin typeface="ＭＳ Ｐゴシック" pitchFamily="50" charset="-128"/>
                          <a:ea typeface="ＭＳ Ｐゴシック" pitchFamily="50" charset="-128"/>
                          <a:cs typeface="Times New Roman" pitchFamily="18" charset="0"/>
                        </a:rPr>
                        <a:t>感度係数</a:t>
                      </a:r>
                    </a:p>
                  </a:txBody>
                  <a:tcPr marT="45721" marB="4572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lvl1pPr>
                        <a:spcBef>
                          <a:spcPct val="20000"/>
                        </a:spcBef>
                        <a:tabLst>
                          <a:tab pos="-457200" algn="l"/>
                        </a:tabLst>
                        <a:defRPr kumimoji="1" sz="2800">
                          <a:solidFill>
                            <a:schemeClr val="tx1"/>
                          </a:solidFill>
                          <a:latin typeface="Arial" pitchFamily="34" charset="0"/>
                          <a:ea typeface="ＭＳ Ｐゴシック" pitchFamily="50" charset="-128"/>
                        </a:defRPr>
                      </a:lvl1pPr>
                      <a:lvl2pPr marL="742950" indent="-285750">
                        <a:spcBef>
                          <a:spcPct val="20000"/>
                        </a:spcBef>
                        <a:tabLst>
                          <a:tab pos="-457200" algn="l"/>
                        </a:tabLst>
                        <a:defRPr kumimoji="1" sz="2400">
                          <a:solidFill>
                            <a:schemeClr val="tx1"/>
                          </a:solidFill>
                          <a:latin typeface="Arial" pitchFamily="34" charset="0"/>
                          <a:ea typeface="ＭＳ Ｐゴシック" pitchFamily="50" charset="-128"/>
                        </a:defRPr>
                      </a:lvl2pPr>
                      <a:lvl3pPr marL="1143000" indent="-228600">
                        <a:spcBef>
                          <a:spcPct val="20000"/>
                        </a:spcBef>
                        <a:tabLst>
                          <a:tab pos="-457200" algn="l"/>
                        </a:tabLst>
                        <a:defRPr kumimoji="1" sz="2000">
                          <a:solidFill>
                            <a:schemeClr val="tx1"/>
                          </a:solidFill>
                          <a:latin typeface="Arial" pitchFamily="34" charset="0"/>
                          <a:ea typeface="ＭＳ Ｐゴシック" pitchFamily="50" charset="-128"/>
                        </a:defRPr>
                      </a:lvl3pPr>
                      <a:lvl4pPr marL="1600200" indent="-228600">
                        <a:spcBef>
                          <a:spcPct val="20000"/>
                        </a:spcBef>
                        <a:tabLst>
                          <a:tab pos="-457200" algn="l"/>
                        </a:tabLst>
                        <a:defRPr kumimoji="1">
                          <a:solidFill>
                            <a:schemeClr val="tx1"/>
                          </a:solidFill>
                          <a:latin typeface="Arial" pitchFamily="34" charset="0"/>
                          <a:ea typeface="ＭＳ Ｐゴシック" pitchFamily="50" charset="-128"/>
                        </a:defRPr>
                      </a:lvl4pPr>
                      <a:lvl5pPr marL="2057400" indent="-228600">
                        <a:spcBef>
                          <a:spcPct val="20000"/>
                        </a:spcBef>
                        <a:tabLst>
                          <a:tab pos="-457200" algn="l"/>
                        </a:tabLst>
                        <a:defRPr kumimoji="1">
                          <a:solidFill>
                            <a:schemeClr val="tx1"/>
                          </a:solidFill>
                          <a:latin typeface="Arial" pitchFamily="34" charset="0"/>
                          <a:ea typeface="ＭＳ Ｐゴシック" pitchFamily="50" charset="-128"/>
                        </a:defRPr>
                      </a:lvl5pPr>
                      <a:lvl6pPr marL="2514600" indent="-228600" eaLnBrk="0" fontAlgn="base" hangingPunct="0">
                        <a:spcBef>
                          <a:spcPct val="20000"/>
                        </a:spcBef>
                        <a:spcAft>
                          <a:spcPct val="0"/>
                        </a:spcAft>
                        <a:tabLst>
                          <a:tab pos="-457200" algn="l"/>
                        </a:tabLst>
                        <a:defRPr kumimoji="1">
                          <a:solidFill>
                            <a:schemeClr val="tx1"/>
                          </a:solidFill>
                          <a:latin typeface="Arial" pitchFamily="34" charset="0"/>
                          <a:ea typeface="ＭＳ Ｐゴシック" pitchFamily="50" charset="-128"/>
                        </a:defRPr>
                      </a:lvl6pPr>
                      <a:lvl7pPr marL="2971800" indent="-228600" eaLnBrk="0" fontAlgn="base" hangingPunct="0">
                        <a:spcBef>
                          <a:spcPct val="20000"/>
                        </a:spcBef>
                        <a:spcAft>
                          <a:spcPct val="0"/>
                        </a:spcAft>
                        <a:tabLst>
                          <a:tab pos="-457200" algn="l"/>
                        </a:tabLst>
                        <a:defRPr kumimoji="1">
                          <a:solidFill>
                            <a:schemeClr val="tx1"/>
                          </a:solidFill>
                          <a:latin typeface="Arial" pitchFamily="34" charset="0"/>
                          <a:ea typeface="ＭＳ Ｐゴシック" pitchFamily="50" charset="-128"/>
                        </a:defRPr>
                      </a:lvl7pPr>
                      <a:lvl8pPr marL="3429000" indent="-228600" eaLnBrk="0" fontAlgn="base" hangingPunct="0">
                        <a:spcBef>
                          <a:spcPct val="20000"/>
                        </a:spcBef>
                        <a:spcAft>
                          <a:spcPct val="0"/>
                        </a:spcAft>
                        <a:tabLst>
                          <a:tab pos="-457200" algn="l"/>
                        </a:tabLst>
                        <a:defRPr kumimoji="1">
                          <a:solidFill>
                            <a:schemeClr val="tx1"/>
                          </a:solidFill>
                          <a:latin typeface="Arial" pitchFamily="34" charset="0"/>
                          <a:ea typeface="ＭＳ Ｐゴシック" pitchFamily="50" charset="-128"/>
                        </a:defRPr>
                      </a:lvl8pPr>
                      <a:lvl9pPr marL="3886200" indent="-228600" eaLnBrk="0" fontAlgn="base" hangingPunct="0">
                        <a:spcBef>
                          <a:spcPct val="20000"/>
                        </a:spcBef>
                        <a:spcAft>
                          <a:spcPct val="0"/>
                        </a:spcAft>
                        <a:tabLst>
                          <a:tab pos="-457200" algn="l"/>
                        </a:tabLst>
                        <a:defRPr kumimoji="1">
                          <a:solidFill>
                            <a:schemeClr val="tx1"/>
                          </a:solidFill>
                          <a:latin typeface="Arial" pitchFamily="34" charset="0"/>
                          <a:ea typeface="ＭＳ Ｐゴシック" pitchFamily="50" charset="-128"/>
                        </a:defRPr>
                      </a:lvl9pPr>
                    </a:lstStyle>
                    <a:p>
                      <a:pPr marL="0" marR="0" lvl="0" indent="0" algn="ctr" defTabSz="914400" rtl="0" eaLnBrk="1" fontAlgn="base" latinLnBrk="0" hangingPunct="1">
                        <a:lnSpc>
                          <a:spcPct val="100000"/>
                        </a:lnSpc>
                        <a:spcBef>
                          <a:spcPct val="0"/>
                        </a:spcBef>
                        <a:spcAft>
                          <a:spcPct val="0"/>
                        </a:spcAft>
                        <a:buClrTx/>
                        <a:buSzTx/>
                        <a:buFontTx/>
                        <a:buNone/>
                        <a:tabLst>
                          <a:tab pos="-457200" algn="l"/>
                        </a:tabLst>
                      </a:pPr>
                      <a:r>
                        <a:rPr kumimoji="1" lang="ja-JP" altLang="en-GB" sz="1500" b="0" i="0" u="none" strike="noStrike" cap="none" normalizeH="0" baseline="0">
                          <a:ln>
                            <a:noFill/>
                          </a:ln>
                          <a:solidFill>
                            <a:schemeClr val="tx1"/>
                          </a:solidFill>
                          <a:effectLst/>
                          <a:latin typeface="ＭＳ Ｐゴシック" pitchFamily="50" charset="-128"/>
                          <a:ea typeface="ＭＳ Ｐゴシック" pitchFamily="50" charset="-128"/>
                          <a:cs typeface="Times New Roman" pitchFamily="18" charset="0"/>
                        </a:rPr>
                        <a:t>標準不確かさ</a:t>
                      </a:r>
                    </a:p>
                    <a:p>
                      <a:pPr marL="0" marR="0" lvl="0" indent="0" algn="ctr" defTabSz="914400" rtl="0" eaLnBrk="1" fontAlgn="base" latinLnBrk="0" hangingPunct="1">
                        <a:lnSpc>
                          <a:spcPct val="100000"/>
                        </a:lnSpc>
                        <a:spcBef>
                          <a:spcPct val="0"/>
                        </a:spcBef>
                        <a:spcAft>
                          <a:spcPct val="0"/>
                        </a:spcAft>
                        <a:buClrTx/>
                        <a:buSzTx/>
                        <a:buFontTx/>
                        <a:buNone/>
                        <a:tabLst>
                          <a:tab pos="-457200" algn="l"/>
                        </a:tabLst>
                      </a:pPr>
                      <a:r>
                        <a:rPr kumimoji="1" lang="en-US" altLang="ja-JP" sz="1500" b="0" i="0" u="none" strike="noStrike" cap="none" normalizeH="0" baseline="0">
                          <a:ln>
                            <a:noFill/>
                          </a:ln>
                          <a:solidFill>
                            <a:schemeClr val="tx1"/>
                          </a:solidFill>
                          <a:effectLst/>
                          <a:latin typeface="ＭＳ Ｐゴシック" pitchFamily="50" charset="-128"/>
                          <a:ea typeface="ＭＳ Ｐゴシック" pitchFamily="50" charset="-128"/>
                          <a:cs typeface="Times New Roman" pitchFamily="18" charset="0"/>
                        </a:rPr>
                        <a:t>(</a:t>
                      </a:r>
                      <a:r>
                        <a:rPr kumimoji="1" lang="ja-JP" altLang="en-US" sz="1500" b="0" i="0" u="none" strike="noStrike" cap="none" normalizeH="0" baseline="0">
                          <a:ln>
                            <a:noFill/>
                          </a:ln>
                          <a:solidFill>
                            <a:schemeClr val="tx1"/>
                          </a:solidFill>
                          <a:effectLst/>
                          <a:latin typeface="ＭＳ Ｐゴシック" pitchFamily="50" charset="-128"/>
                          <a:ea typeface="ＭＳ Ｐゴシック" pitchFamily="50" charset="-128"/>
                          <a:cs typeface="Times New Roman" pitchFamily="18" charset="0"/>
                        </a:rPr>
                        <a:t>出力量</a:t>
                      </a:r>
                      <a:r>
                        <a:rPr kumimoji="1" lang="ja-JP" altLang="en-GB" sz="1500" b="0" i="0" u="none" strike="noStrike" cap="none" normalizeH="0" baseline="0">
                          <a:ln>
                            <a:noFill/>
                          </a:ln>
                          <a:solidFill>
                            <a:schemeClr val="tx1"/>
                          </a:solidFill>
                          <a:effectLst/>
                          <a:latin typeface="ＭＳ Ｐゴシック" pitchFamily="50" charset="-128"/>
                          <a:ea typeface="ＭＳ Ｐゴシック" pitchFamily="50" charset="-128"/>
                          <a:cs typeface="Times New Roman" pitchFamily="18" charset="0"/>
                        </a:rPr>
                        <a:t>の単位</a:t>
                      </a:r>
                      <a:r>
                        <a:rPr kumimoji="1" lang="en-US" altLang="ja-JP" sz="1500" b="0" i="0" u="none" strike="noStrike" cap="none" normalizeH="0" baseline="0">
                          <a:ln>
                            <a:noFill/>
                          </a:ln>
                          <a:solidFill>
                            <a:schemeClr val="tx1"/>
                          </a:solidFill>
                          <a:effectLst/>
                          <a:latin typeface="ＭＳ Ｐゴシック" pitchFamily="50" charset="-128"/>
                          <a:ea typeface="ＭＳ Ｐゴシック" pitchFamily="50" charset="-128"/>
                          <a:cs typeface="Times New Roman" pitchFamily="18" charset="0"/>
                        </a:rPr>
                        <a:t>)</a:t>
                      </a:r>
                      <a:endParaRPr kumimoji="1" lang="ja-JP" altLang="en-GB" sz="1500" b="0" i="0" u="none" strike="noStrike" cap="none" normalizeH="0" baseline="0">
                        <a:ln>
                          <a:noFill/>
                        </a:ln>
                        <a:solidFill>
                          <a:schemeClr val="tx1"/>
                        </a:solidFill>
                        <a:effectLst/>
                        <a:latin typeface="ＭＳ Ｐゴシック" pitchFamily="50" charset="-128"/>
                        <a:ea typeface="ＭＳ Ｐゴシック" pitchFamily="50" charset="-128"/>
                        <a:cs typeface="Times New Roman" pitchFamily="18" charset="0"/>
                      </a:endParaRPr>
                    </a:p>
                  </a:txBody>
                  <a:tcPr marT="45721" marB="4572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10000"/>
                  </a:ext>
                </a:extLst>
              </a:tr>
              <a:tr h="697114">
                <a:tc>
                  <a:txBody>
                    <a:bodyPr/>
                    <a:lstStyle>
                      <a:lvl1pPr>
                        <a:spcBef>
                          <a:spcPct val="20000"/>
                        </a:spcBef>
                        <a:tabLst>
                          <a:tab pos="-457200" algn="l"/>
                        </a:tabLst>
                        <a:defRPr kumimoji="1" sz="2800">
                          <a:solidFill>
                            <a:schemeClr val="tx1"/>
                          </a:solidFill>
                          <a:latin typeface="Arial" pitchFamily="34" charset="0"/>
                          <a:ea typeface="ＭＳ Ｐゴシック" pitchFamily="50" charset="-128"/>
                        </a:defRPr>
                      </a:lvl1pPr>
                      <a:lvl2pPr marL="742950" indent="-285750">
                        <a:spcBef>
                          <a:spcPct val="20000"/>
                        </a:spcBef>
                        <a:tabLst>
                          <a:tab pos="-457200" algn="l"/>
                        </a:tabLst>
                        <a:defRPr kumimoji="1" sz="2400">
                          <a:solidFill>
                            <a:schemeClr val="tx1"/>
                          </a:solidFill>
                          <a:latin typeface="Arial" pitchFamily="34" charset="0"/>
                          <a:ea typeface="ＭＳ Ｐゴシック" pitchFamily="50" charset="-128"/>
                        </a:defRPr>
                      </a:lvl2pPr>
                      <a:lvl3pPr marL="1143000" indent="-228600">
                        <a:spcBef>
                          <a:spcPct val="20000"/>
                        </a:spcBef>
                        <a:tabLst>
                          <a:tab pos="-457200" algn="l"/>
                        </a:tabLst>
                        <a:defRPr kumimoji="1" sz="2000">
                          <a:solidFill>
                            <a:schemeClr val="tx1"/>
                          </a:solidFill>
                          <a:latin typeface="Arial" pitchFamily="34" charset="0"/>
                          <a:ea typeface="ＭＳ Ｐゴシック" pitchFamily="50" charset="-128"/>
                        </a:defRPr>
                      </a:lvl3pPr>
                      <a:lvl4pPr marL="1600200" indent="-228600">
                        <a:spcBef>
                          <a:spcPct val="20000"/>
                        </a:spcBef>
                        <a:tabLst>
                          <a:tab pos="-457200" algn="l"/>
                        </a:tabLst>
                        <a:defRPr kumimoji="1">
                          <a:solidFill>
                            <a:schemeClr val="tx1"/>
                          </a:solidFill>
                          <a:latin typeface="Arial" pitchFamily="34" charset="0"/>
                          <a:ea typeface="ＭＳ Ｐゴシック" pitchFamily="50" charset="-128"/>
                        </a:defRPr>
                      </a:lvl4pPr>
                      <a:lvl5pPr marL="2057400" indent="-228600">
                        <a:spcBef>
                          <a:spcPct val="20000"/>
                        </a:spcBef>
                        <a:tabLst>
                          <a:tab pos="-457200" algn="l"/>
                        </a:tabLst>
                        <a:defRPr kumimoji="1">
                          <a:solidFill>
                            <a:schemeClr val="tx1"/>
                          </a:solidFill>
                          <a:latin typeface="Arial" pitchFamily="34" charset="0"/>
                          <a:ea typeface="ＭＳ Ｐゴシック" pitchFamily="50" charset="-128"/>
                        </a:defRPr>
                      </a:lvl5pPr>
                      <a:lvl6pPr marL="2514600" indent="-228600" eaLnBrk="0" fontAlgn="base" hangingPunct="0">
                        <a:spcBef>
                          <a:spcPct val="20000"/>
                        </a:spcBef>
                        <a:spcAft>
                          <a:spcPct val="0"/>
                        </a:spcAft>
                        <a:tabLst>
                          <a:tab pos="-457200" algn="l"/>
                        </a:tabLst>
                        <a:defRPr kumimoji="1">
                          <a:solidFill>
                            <a:schemeClr val="tx1"/>
                          </a:solidFill>
                          <a:latin typeface="Arial" pitchFamily="34" charset="0"/>
                          <a:ea typeface="ＭＳ Ｐゴシック" pitchFamily="50" charset="-128"/>
                        </a:defRPr>
                      </a:lvl6pPr>
                      <a:lvl7pPr marL="2971800" indent="-228600" eaLnBrk="0" fontAlgn="base" hangingPunct="0">
                        <a:spcBef>
                          <a:spcPct val="20000"/>
                        </a:spcBef>
                        <a:spcAft>
                          <a:spcPct val="0"/>
                        </a:spcAft>
                        <a:tabLst>
                          <a:tab pos="-457200" algn="l"/>
                        </a:tabLst>
                        <a:defRPr kumimoji="1">
                          <a:solidFill>
                            <a:schemeClr val="tx1"/>
                          </a:solidFill>
                          <a:latin typeface="Arial" pitchFamily="34" charset="0"/>
                          <a:ea typeface="ＭＳ Ｐゴシック" pitchFamily="50" charset="-128"/>
                        </a:defRPr>
                      </a:lvl7pPr>
                      <a:lvl8pPr marL="3429000" indent="-228600" eaLnBrk="0" fontAlgn="base" hangingPunct="0">
                        <a:spcBef>
                          <a:spcPct val="20000"/>
                        </a:spcBef>
                        <a:spcAft>
                          <a:spcPct val="0"/>
                        </a:spcAft>
                        <a:tabLst>
                          <a:tab pos="-457200" algn="l"/>
                        </a:tabLst>
                        <a:defRPr kumimoji="1">
                          <a:solidFill>
                            <a:schemeClr val="tx1"/>
                          </a:solidFill>
                          <a:latin typeface="Arial" pitchFamily="34" charset="0"/>
                          <a:ea typeface="ＭＳ Ｐゴシック" pitchFamily="50" charset="-128"/>
                        </a:defRPr>
                      </a:lvl8pPr>
                      <a:lvl9pPr marL="3886200" indent="-228600" eaLnBrk="0" fontAlgn="base" hangingPunct="0">
                        <a:spcBef>
                          <a:spcPct val="20000"/>
                        </a:spcBef>
                        <a:spcAft>
                          <a:spcPct val="0"/>
                        </a:spcAft>
                        <a:tabLst>
                          <a:tab pos="-457200" algn="l"/>
                        </a:tabLst>
                        <a:defRPr kumimoji="1">
                          <a:solidFill>
                            <a:schemeClr val="tx1"/>
                          </a:solidFill>
                          <a:latin typeface="Arial" pitchFamily="34" charset="0"/>
                          <a:ea typeface="ＭＳ Ｐゴシック" pitchFamily="50" charset="-128"/>
                        </a:defRPr>
                      </a:lvl9pPr>
                    </a:lstStyle>
                    <a:p>
                      <a:pPr marL="0" marR="0" lvl="0" indent="0" algn="ctr" defTabSz="914400" rtl="0" eaLnBrk="1" fontAlgn="base" latinLnBrk="0" hangingPunct="1">
                        <a:lnSpc>
                          <a:spcPct val="100000"/>
                        </a:lnSpc>
                        <a:spcBef>
                          <a:spcPct val="0"/>
                        </a:spcBef>
                        <a:spcAft>
                          <a:spcPct val="0"/>
                        </a:spcAft>
                        <a:buClrTx/>
                        <a:buSzTx/>
                        <a:buFontTx/>
                        <a:buNone/>
                        <a:tabLst>
                          <a:tab pos="-457200" algn="l"/>
                        </a:tabLst>
                      </a:pPr>
                      <a:r>
                        <a:rPr kumimoji="1" lang="en-GB" altLang="ja-JP" sz="2400" b="0" i="1" u="none" strike="noStrike" cap="none" normalizeH="0" baseline="0">
                          <a:ln>
                            <a:noFill/>
                          </a:ln>
                          <a:solidFill>
                            <a:schemeClr val="tx1"/>
                          </a:solidFill>
                          <a:effectLst/>
                          <a:latin typeface="Times New Roman" pitchFamily="18" charset="0"/>
                          <a:ea typeface="ＭＳ Ｐゴシック" pitchFamily="50" charset="-128"/>
                          <a:cs typeface="Times New Roman" pitchFamily="18" charset="0"/>
                        </a:rPr>
                        <a:t>u</a:t>
                      </a:r>
                      <a:r>
                        <a:rPr kumimoji="1" lang="en-GB" altLang="ja-JP" sz="2400" b="0" i="0" u="none" strike="noStrike" cap="none" normalizeH="0" baseline="-25000">
                          <a:ln>
                            <a:noFill/>
                          </a:ln>
                          <a:solidFill>
                            <a:schemeClr val="tx1"/>
                          </a:solidFill>
                          <a:effectLst/>
                          <a:latin typeface="Times New Roman" pitchFamily="18" charset="0"/>
                          <a:ea typeface="ＭＳ Ｐゴシック" pitchFamily="50" charset="-128"/>
                          <a:cs typeface="Times New Roman" pitchFamily="18" charset="0"/>
                        </a:rPr>
                        <a:t>R</a:t>
                      </a:r>
                      <a:r>
                        <a:rPr kumimoji="1" lang="en-GB" altLang="ja-JP" sz="2400" b="0" i="1" u="none" strike="noStrike" cap="none" normalizeH="0" baseline="0">
                          <a:ln>
                            <a:noFill/>
                          </a:ln>
                          <a:solidFill>
                            <a:schemeClr val="tx1"/>
                          </a:solidFill>
                          <a:effectLst/>
                          <a:latin typeface="Times New Roman" pitchFamily="18" charset="0"/>
                          <a:ea typeface="ＭＳ Ｐゴシック" pitchFamily="50" charset="-128"/>
                          <a:cs typeface="Times New Roman" pitchFamily="18" charset="0"/>
                        </a:rPr>
                        <a:t> </a:t>
                      </a:r>
                    </a:p>
                  </a:txBody>
                  <a:tcPr marL="90000" marR="90000" marT="46801" marB="46801"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lvl1pPr>
                        <a:spcBef>
                          <a:spcPct val="20000"/>
                        </a:spcBef>
                        <a:defRPr kumimoji="1" sz="2800">
                          <a:solidFill>
                            <a:schemeClr val="tx1"/>
                          </a:solidFill>
                          <a:latin typeface="Arial" pitchFamily="34" charset="0"/>
                          <a:ea typeface="ＭＳ Ｐゴシック" pitchFamily="50" charset="-128"/>
                        </a:defRPr>
                      </a:lvl1pPr>
                      <a:lvl2pPr marL="742950" indent="-285750">
                        <a:spcBef>
                          <a:spcPct val="20000"/>
                        </a:spcBef>
                        <a:defRPr kumimoji="1" sz="2400">
                          <a:solidFill>
                            <a:schemeClr val="tx1"/>
                          </a:solidFill>
                          <a:latin typeface="Arial" pitchFamily="34" charset="0"/>
                          <a:ea typeface="ＭＳ Ｐゴシック" pitchFamily="50" charset="-128"/>
                        </a:defRPr>
                      </a:lvl2pPr>
                      <a:lvl3pPr marL="1143000" indent="-228600">
                        <a:spcBef>
                          <a:spcPct val="20000"/>
                        </a:spcBef>
                        <a:defRPr kumimoji="1" sz="2000">
                          <a:solidFill>
                            <a:schemeClr val="tx1"/>
                          </a:solidFill>
                          <a:latin typeface="Arial" pitchFamily="34" charset="0"/>
                          <a:ea typeface="ＭＳ Ｐゴシック" pitchFamily="50" charset="-128"/>
                        </a:defRPr>
                      </a:lvl3pPr>
                      <a:lvl4pPr marL="1600200" indent="-228600">
                        <a:spcBef>
                          <a:spcPct val="20000"/>
                        </a:spcBef>
                        <a:defRPr kumimoji="1">
                          <a:solidFill>
                            <a:schemeClr val="tx1"/>
                          </a:solidFill>
                          <a:latin typeface="Arial" pitchFamily="34" charset="0"/>
                          <a:ea typeface="ＭＳ Ｐゴシック" pitchFamily="50" charset="-128"/>
                        </a:defRPr>
                      </a:lvl4pPr>
                      <a:lvl5pPr marL="2057400" indent="-228600">
                        <a:spcBef>
                          <a:spcPct val="20000"/>
                        </a:spcBef>
                        <a:defRPr kumimoji="1">
                          <a:solidFill>
                            <a:schemeClr val="tx1"/>
                          </a:solidFill>
                          <a:latin typeface="Arial" pitchFamily="34" charset="0"/>
                          <a:ea typeface="ＭＳ Ｐゴシック" pitchFamily="50" charset="-128"/>
                        </a:defRPr>
                      </a:lvl5pPr>
                      <a:lvl6pPr marL="2514600" indent="-228600" eaLnBrk="0" fontAlgn="base" hangingPunct="0">
                        <a:spcBef>
                          <a:spcPct val="20000"/>
                        </a:spcBef>
                        <a:spcAft>
                          <a:spcPct val="0"/>
                        </a:spcAft>
                        <a:defRPr kumimoji="1">
                          <a:solidFill>
                            <a:schemeClr val="tx1"/>
                          </a:solidFill>
                          <a:latin typeface="Arial" pitchFamily="34" charset="0"/>
                          <a:ea typeface="ＭＳ Ｐゴシック" pitchFamily="50" charset="-128"/>
                        </a:defRPr>
                      </a:lvl6pPr>
                      <a:lvl7pPr marL="2971800" indent="-228600" eaLnBrk="0" fontAlgn="base" hangingPunct="0">
                        <a:spcBef>
                          <a:spcPct val="20000"/>
                        </a:spcBef>
                        <a:spcAft>
                          <a:spcPct val="0"/>
                        </a:spcAft>
                        <a:defRPr kumimoji="1">
                          <a:solidFill>
                            <a:schemeClr val="tx1"/>
                          </a:solidFill>
                          <a:latin typeface="Arial" pitchFamily="34" charset="0"/>
                          <a:ea typeface="ＭＳ Ｐゴシック" pitchFamily="50" charset="-128"/>
                        </a:defRPr>
                      </a:lvl7pPr>
                      <a:lvl8pPr marL="3429000" indent="-228600" eaLnBrk="0" fontAlgn="base" hangingPunct="0">
                        <a:spcBef>
                          <a:spcPct val="20000"/>
                        </a:spcBef>
                        <a:spcAft>
                          <a:spcPct val="0"/>
                        </a:spcAft>
                        <a:defRPr kumimoji="1">
                          <a:solidFill>
                            <a:schemeClr val="tx1"/>
                          </a:solidFill>
                          <a:latin typeface="Arial" pitchFamily="34" charset="0"/>
                          <a:ea typeface="ＭＳ Ｐゴシック" pitchFamily="50" charset="-128"/>
                        </a:defRPr>
                      </a:lvl8pPr>
                      <a:lvl9pPr marL="3886200" indent="-228600" eaLnBrk="0" fontAlgn="base" hangingPunct="0">
                        <a:spcBef>
                          <a:spcPct val="20000"/>
                        </a:spcBef>
                        <a:spcAft>
                          <a:spcPct val="0"/>
                        </a:spcAft>
                        <a:defRPr kumimoji="1">
                          <a:solidFill>
                            <a:schemeClr val="tx1"/>
                          </a:solidFill>
                          <a:latin typeface="Arial" pitchFamily="34" charset="0"/>
                          <a:ea typeface="ＭＳ Ｐゴシック" pitchFamily="50" charset="-128"/>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1" lang="ja-JP" altLang="en-US" sz="1800" b="0" i="0" u="none" strike="noStrike" cap="none" normalizeH="0" baseline="0">
                          <a:ln>
                            <a:noFill/>
                          </a:ln>
                          <a:solidFill>
                            <a:schemeClr val="tx1"/>
                          </a:solidFill>
                          <a:effectLst/>
                          <a:latin typeface="ＭＳ Ｐゴシック" pitchFamily="50" charset="-128"/>
                          <a:ea typeface="ＭＳ Ｐゴシック" pitchFamily="50" charset="-128"/>
                        </a:rPr>
                        <a:t>測定の</a:t>
                      </a:r>
                    </a:p>
                    <a:p>
                      <a:pPr marL="0" marR="0" lvl="0" indent="0" algn="ctr" defTabSz="914400" rtl="0" eaLnBrk="1" fontAlgn="base" latinLnBrk="0" hangingPunct="1">
                        <a:lnSpc>
                          <a:spcPct val="100000"/>
                        </a:lnSpc>
                        <a:spcBef>
                          <a:spcPct val="20000"/>
                        </a:spcBef>
                        <a:spcAft>
                          <a:spcPct val="0"/>
                        </a:spcAft>
                        <a:buClrTx/>
                        <a:buSzTx/>
                        <a:buFontTx/>
                        <a:buNone/>
                        <a:tabLst/>
                      </a:pPr>
                      <a:r>
                        <a:rPr kumimoji="1" lang="ja-JP" altLang="en-US" sz="1800" b="0" i="0" u="none" strike="noStrike" cap="none" normalizeH="0" baseline="0">
                          <a:ln>
                            <a:noFill/>
                          </a:ln>
                          <a:solidFill>
                            <a:schemeClr val="tx1"/>
                          </a:solidFill>
                          <a:effectLst/>
                          <a:latin typeface="ＭＳ Ｐゴシック" pitchFamily="50" charset="-128"/>
                          <a:ea typeface="ＭＳ Ｐゴシック" pitchFamily="50" charset="-128"/>
                        </a:rPr>
                        <a:t>繰返し性</a:t>
                      </a:r>
                    </a:p>
                  </a:txBody>
                  <a:tcPr marL="90000" marR="90000" marT="46801" marB="46801"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lvl1pPr>
                        <a:spcBef>
                          <a:spcPct val="20000"/>
                        </a:spcBef>
                        <a:defRPr kumimoji="1" sz="2800">
                          <a:solidFill>
                            <a:schemeClr val="tx1"/>
                          </a:solidFill>
                          <a:latin typeface="Arial" pitchFamily="34" charset="0"/>
                          <a:ea typeface="ＭＳ Ｐゴシック" pitchFamily="50" charset="-128"/>
                        </a:defRPr>
                      </a:lvl1pPr>
                      <a:lvl2pPr marL="742950" indent="-285750">
                        <a:spcBef>
                          <a:spcPct val="20000"/>
                        </a:spcBef>
                        <a:defRPr kumimoji="1" sz="2400">
                          <a:solidFill>
                            <a:schemeClr val="tx1"/>
                          </a:solidFill>
                          <a:latin typeface="Arial" pitchFamily="34" charset="0"/>
                          <a:ea typeface="ＭＳ Ｐゴシック" pitchFamily="50" charset="-128"/>
                        </a:defRPr>
                      </a:lvl2pPr>
                      <a:lvl3pPr marL="1143000" indent="-228600">
                        <a:spcBef>
                          <a:spcPct val="20000"/>
                        </a:spcBef>
                        <a:defRPr kumimoji="1" sz="2000">
                          <a:solidFill>
                            <a:schemeClr val="tx1"/>
                          </a:solidFill>
                          <a:latin typeface="Arial" pitchFamily="34" charset="0"/>
                          <a:ea typeface="ＭＳ Ｐゴシック" pitchFamily="50" charset="-128"/>
                        </a:defRPr>
                      </a:lvl3pPr>
                      <a:lvl4pPr marL="1600200" indent="-228600">
                        <a:spcBef>
                          <a:spcPct val="20000"/>
                        </a:spcBef>
                        <a:defRPr kumimoji="1">
                          <a:solidFill>
                            <a:schemeClr val="tx1"/>
                          </a:solidFill>
                          <a:latin typeface="Arial" pitchFamily="34" charset="0"/>
                          <a:ea typeface="ＭＳ Ｐゴシック" pitchFamily="50" charset="-128"/>
                        </a:defRPr>
                      </a:lvl4pPr>
                      <a:lvl5pPr marL="2057400" indent="-228600">
                        <a:spcBef>
                          <a:spcPct val="20000"/>
                        </a:spcBef>
                        <a:defRPr kumimoji="1">
                          <a:solidFill>
                            <a:schemeClr val="tx1"/>
                          </a:solidFill>
                          <a:latin typeface="Arial" pitchFamily="34" charset="0"/>
                          <a:ea typeface="ＭＳ Ｐゴシック" pitchFamily="50" charset="-128"/>
                        </a:defRPr>
                      </a:lvl5pPr>
                      <a:lvl6pPr marL="2514600" indent="-228600" eaLnBrk="0" fontAlgn="base" hangingPunct="0">
                        <a:spcBef>
                          <a:spcPct val="20000"/>
                        </a:spcBef>
                        <a:spcAft>
                          <a:spcPct val="0"/>
                        </a:spcAft>
                        <a:defRPr kumimoji="1">
                          <a:solidFill>
                            <a:schemeClr val="tx1"/>
                          </a:solidFill>
                          <a:latin typeface="Arial" pitchFamily="34" charset="0"/>
                          <a:ea typeface="ＭＳ Ｐゴシック" pitchFamily="50" charset="-128"/>
                        </a:defRPr>
                      </a:lvl6pPr>
                      <a:lvl7pPr marL="2971800" indent="-228600" eaLnBrk="0" fontAlgn="base" hangingPunct="0">
                        <a:spcBef>
                          <a:spcPct val="20000"/>
                        </a:spcBef>
                        <a:spcAft>
                          <a:spcPct val="0"/>
                        </a:spcAft>
                        <a:defRPr kumimoji="1">
                          <a:solidFill>
                            <a:schemeClr val="tx1"/>
                          </a:solidFill>
                          <a:latin typeface="Arial" pitchFamily="34" charset="0"/>
                          <a:ea typeface="ＭＳ Ｐゴシック" pitchFamily="50" charset="-128"/>
                        </a:defRPr>
                      </a:lvl7pPr>
                      <a:lvl8pPr marL="3429000" indent="-228600" eaLnBrk="0" fontAlgn="base" hangingPunct="0">
                        <a:spcBef>
                          <a:spcPct val="20000"/>
                        </a:spcBef>
                        <a:spcAft>
                          <a:spcPct val="0"/>
                        </a:spcAft>
                        <a:defRPr kumimoji="1">
                          <a:solidFill>
                            <a:schemeClr val="tx1"/>
                          </a:solidFill>
                          <a:latin typeface="Arial" pitchFamily="34" charset="0"/>
                          <a:ea typeface="ＭＳ Ｐゴシック" pitchFamily="50" charset="-128"/>
                        </a:defRPr>
                      </a:lvl8pPr>
                      <a:lvl9pPr marL="3886200" indent="-228600" eaLnBrk="0" fontAlgn="base" hangingPunct="0">
                        <a:spcBef>
                          <a:spcPct val="20000"/>
                        </a:spcBef>
                        <a:spcAft>
                          <a:spcPct val="0"/>
                        </a:spcAft>
                        <a:defRPr kumimoji="1">
                          <a:solidFill>
                            <a:schemeClr val="tx1"/>
                          </a:solidFill>
                          <a:latin typeface="Arial" pitchFamily="34" charset="0"/>
                          <a:ea typeface="ＭＳ Ｐゴシック" pitchFamily="50" charset="-128"/>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1" lang="en-US" altLang="ja-JP" sz="1800" b="0" i="0" u="none" strike="noStrike" cap="none" normalizeH="0" baseline="0" dirty="0">
                          <a:ln>
                            <a:noFill/>
                          </a:ln>
                          <a:solidFill>
                            <a:schemeClr val="tx1"/>
                          </a:solidFill>
                          <a:effectLst/>
                          <a:latin typeface="Times New Roman" pitchFamily="18" charset="0"/>
                          <a:ea typeface="ＭＳ Ｐゴシック" pitchFamily="50" charset="-128"/>
                          <a:cs typeface="Times New Roman" pitchFamily="18" charset="0"/>
                        </a:rPr>
                        <a:t>1.138</a:t>
                      </a:r>
                    </a:p>
                    <a:p>
                      <a:pPr marL="0" marR="0" lvl="0" indent="0" algn="ctr" defTabSz="914400" rtl="0" eaLnBrk="1" fontAlgn="base" latinLnBrk="0" hangingPunct="1">
                        <a:lnSpc>
                          <a:spcPct val="100000"/>
                        </a:lnSpc>
                        <a:spcBef>
                          <a:spcPct val="20000"/>
                        </a:spcBef>
                        <a:spcAft>
                          <a:spcPct val="0"/>
                        </a:spcAft>
                        <a:buClrTx/>
                        <a:buSzTx/>
                        <a:buFontTx/>
                        <a:buNone/>
                        <a:tabLst/>
                      </a:pPr>
                      <a:r>
                        <a:rPr kumimoji="1" lang="en-US" altLang="ja-JP" sz="1800" b="0" i="0" u="none" strike="noStrike" cap="none" normalizeH="0" baseline="0" dirty="0">
                          <a:ln>
                            <a:noFill/>
                          </a:ln>
                          <a:solidFill>
                            <a:schemeClr val="tx1"/>
                          </a:solidFill>
                          <a:effectLst/>
                          <a:latin typeface="Times New Roman" pitchFamily="18" charset="0"/>
                          <a:ea typeface="ＭＳ Ｐゴシック" pitchFamily="50" charset="-128"/>
                          <a:cs typeface="Times New Roman" pitchFamily="18" charset="0"/>
                        </a:rPr>
                        <a:t>mL</a:t>
                      </a:r>
                    </a:p>
                  </a:txBody>
                  <a:tcPr marL="90000" marR="90000" marT="46801" marB="46801"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lvl1pPr>
                        <a:spcBef>
                          <a:spcPct val="20000"/>
                        </a:spcBef>
                        <a:defRPr kumimoji="1" sz="2800">
                          <a:solidFill>
                            <a:schemeClr val="tx1"/>
                          </a:solidFill>
                          <a:latin typeface="Arial" pitchFamily="34" charset="0"/>
                          <a:ea typeface="ＭＳ Ｐゴシック" pitchFamily="50" charset="-128"/>
                        </a:defRPr>
                      </a:lvl1pPr>
                      <a:lvl2pPr marL="742950" indent="-285750">
                        <a:spcBef>
                          <a:spcPct val="20000"/>
                        </a:spcBef>
                        <a:defRPr kumimoji="1" sz="2400">
                          <a:solidFill>
                            <a:schemeClr val="tx1"/>
                          </a:solidFill>
                          <a:latin typeface="Arial" pitchFamily="34" charset="0"/>
                          <a:ea typeface="ＭＳ Ｐゴシック" pitchFamily="50" charset="-128"/>
                        </a:defRPr>
                      </a:lvl2pPr>
                      <a:lvl3pPr marL="1143000" indent="-228600">
                        <a:spcBef>
                          <a:spcPct val="20000"/>
                        </a:spcBef>
                        <a:defRPr kumimoji="1" sz="2000">
                          <a:solidFill>
                            <a:schemeClr val="tx1"/>
                          </a:solidFill>
                          <a:latin typeface="Arial" pitchFamily="34" charset="0"/>
                          <a:ea typeface="ＭＳ Ｐゴシック" pitchFamily="50" charset="-128"/>
                        </a:defRPr>
                      </a:lvl3pPr>
                      <a:lvl4pPr marL="1600200" indent="-228600">
                        <a:spcBef>
                          <a:spcPct val="20000"/>
                        </a:spcBef>
                        <a:defRPr kumimoji="1">
                          <a:solidFill>
                            <a:schemeClr val="tx1"/>
                          </a:solidFill>
                          <a:latin typeface="Arial" pitchFamily="34" charset="0"/>
                          <a:ea typeface="ＭＳ Ｐゴシック" pitchFamily="50" charset="-128"/>
                        </a:defRPr>
                      </a:lvl4pPr>
                      <a:lvl5pPr marL="2057400" indent="-228600">
                        <a:spcBef>
                          <a:spcPct val="20000"/>
                        </a:spcBef>
                        <a:defRPr kumimoji="1">
                          <a:solidFill>
                            <a:schemeClr val="tx1"/>
                          </a:solidFill>
                          <a:latin typeface="Arial" pitchFamily="34" charset="0"/>
                          <a:ea typeface="ＭＳ Ｐゴシック" pitchFamily="50" charset="-128"/>
                        </a:defRPr>
                      </a:lvl5pPr>
                      <a:lvl6pPr marL="2514600" indent="-228600" eaLnBrk="0" fontAlgn="base" hangingPunct="0">
                        <a:spcBef>
                          <a:spcPct val="20000"/>
                        </a:spcBef>
                        <a:spcAft>
                          <a:spcPct val="0"/>
                        </a:spcAft>
                        <a:defRPr kumimoji="1">
                          <a:solidFill>
                            <a:schemeClr val="tx1"/>
                          </a:solidFill>
                          <a:latin typeface="Arial" pitchFamily="34" charset="0"/>
                          <a:ea typeface="ＭＳ Ｐゴシック" pitchFamily="50" charset="-128"/>
                        </a:defRPr>
                      </a:lvl6pPr>
                      <a:lvl7pPr marL="2971800" indent="-228600" eaLnBrk="0" fontAlgn="base" hangingPunct="0">
                        <a:spcBef>
                          <a:spcPct val="20000"/>
                        </a:spcBef>
                        <a:spcAft>
                          <a:spcPct val="0"/>
                        </a:spcAft>
                        <a:defRPr kumimoji="1">
                          <a:solidFill>
                            <a:schemeClr val="tx1"/>
                          </a:solidFill>
                          <a:latin typeface="Arial" pitchFamily="34" charset="0"/>
                          <a:ea typeface="ＭＳ Ｐゴシック" pitchFamily="50" charset="-128"/>
                        </a:defRPr>
                      </a:lvl7pPr>
                      <a:lvl8pPr marL="3429000" indent="-228600" eaLnBrk="0" fontAlgn="base" hangingPunct="0">
                        <a:spcBef>
                          <a:spcPct val="20000"/>
                        </a:spcBef>
                        <a:spcAft>
                          <a:spcPct val="0"/>
                        </a:spcAft>
                        <a:defRPr kumimoji="1">
                          <a:solidFill>
                            <a:schemeClr val="tx1"/>
                          </a:solidFill>
                          <a:latin typeface="Arial" pitchFamily="34" charset="0"/>
                          <a:ea typeface="ＭＳ Ｐゴシック" pitchFamily="50" charset="-128"/>
                        </a:defRPr>
                      </a:lvl8pPr>
                      <a:lvl9pPr marL="3886200" indent="-228600" eaLnBrk="0" fontAlgn="base" hangingPunct="0">
                        <a:spcBef>
                          <a:spcPct val="20000"/>
                        </a:spcBef>
                        <a:spcAft>
                          <a:spcPct val="0"/>
                        </a:spcAft>
                        <a:defRPr kumimoji="1">
                          <a:solidFill>
                            <a:schemeClr val="tx1"/>
                          </a:solidFill>
                          <a:latin typeface="Arial" pitchFamily="34" charset="0"/>
                          <a:ea typeface="ＭＳ Ｐゴシック" pitchFamily="50" charset="-128"/>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1" lang="en-US" altLang="ja-JP" sz="1800" b="0" i="0" u="none" strike="noStrike" cap="none" normalizeH="0" baseline="0">
                          <a:ln>
                            <a:noFill/>
                          </a:ln>
                          <a:solidFill>
                            <a:schemeClr val="tx1"/>
                          </a:solidFill>
                          <a:effectLst/>
                          <a:latin typeface="ＭＳ Ｐゴシック" pitchFamily="50" charset="-128"/>
                          <a:ea typeface="ＭＳ Ｐゴシック" pitchFamily="50" charset="-128"/>
                        </a:rPr>
                        <a:t>-------</a:t>
                      </a:r>
                    </a:p>
                  </a:txBody>
                  <a:tcPr marL="90000" marR="90000" marT="46801" marB="46801"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lvl1pPr>
                        <a:spcBef>
                          <a:spcPct val="20000"/>
                        </a:spcBef>
                        <a:defRPr kumimoji="1" sz="2800">
                          <a:solidFill>
                            <a:schemeClr val="tx1"/>
                          </a:solidFill>
                          <a:latin typeface="Arial" pitchFamily="34" charset="0"/>
                          <a:ea typeface="ＭＳ Ｐゴシック" pitchFamily="50" charset="-128"/>
                        </a:defRPr>
                      </a:lvl1pPr>
                      <a:lvl2pPr marL="742950" indent="-285750">
                        <a:spcBef>
                          <a:spcPct val="20000"/>
                        </a:spcBef>
                        <a:defRPr kumimoji="1" sz="2400">
                          <a:solidFill>
                            <a:schemeClr val="tx1"/>
                          </a:solidFill>
                          <a:latin typeface="Arial" pitchFamily="34" charset="0"/>
                          <a:ea typeface="ＭＳ Ｐゴシック" pitchFamily="50" charset="-128"/>
                        </a:defRPr>
                      </a:lvl2pPr>
                      <a:lvl3pPr marL="1143000" indent="-228600">
                        <a:spcBef>
                          <a:spcPct val="20000"/>
                        </a:spcBef>
                        <a:defRPr kumimoji="1" sz="2000">
                          <a:solidFill>
                            <a:schemeClr val="tx1"/>
                          </a:solidFill>
                          <a:latin typeface="Arial" pitchFamily="34" charset="0"/>
                          <a:ea typeface="ＭＳ Ｐゴシック" pitchFamily="50" charset="-128"/>
                        </a:defRPr>
                      </a:lvl3pPr>
                      <a:lvl4pPr marL="1600200" indent="-228600">
                        <a:spcBef>
                          <a:spcPct val="20000"/>
                        </a:spcBef>
                        <a:defRPr kumimoji="1">
                          <a:solidFill>
                            <a:schemeClr val="tx1"/>
                          </a:solidFill>
                          <a:latin typeface="Arial" pitchFamily="34" charset="0"/>
                          <a:ea typeface="ＭＳ Ｐゴシック" pitchFamily="50" charset="-128"/>
                        </a:defRPr>
                      </a:lvl4pPr>
                      <a:lvl5pPr marL="2057400" indent="-228600">
                        <a:spcBef>
                          <a:spcPct val="20000"/>
                        </a:spcBef>
                        <a:defRPr kumimoji="1">
                          <a:solidFill>
                            <a:schemeClr val="tx1"/>
                          </a:solidFill>
                          <a:latin typeface="Arial" pitchFamily="34" charset="0"/>
                          <a:ea typeface="ＭＳ Ｐゴシック" pitchFamily="50" charset="-128"/>
                        </a:defRPr>
                      </a:lvl5pPr>
                      <a:lvl6pPr marL="2514600" indent="-228600" eaLnBrk="0" fontAlgn="base" hangingPunct="0">
                        <a:spcBef>
                          <a:spcPct val="20000"/>
                        </a:spcBef>
                        <a:spcAft>
                          <a:spcPct val="0"/>
                        </a:spcAft>
                        <a:defRPr kumimoji="1">
                          <a:solidFill>
                            <a:schemeClr val="tx1"/>
                          </a:solidFill>
                          <a:latin typeface="Arial" pitchFamily="34" charset="0"/>
                          <a:ea typeface="ＭＳ Ｐゴシック" pitchFamily="50" charset="-128"/>
                        </a:defRPr>
                      </a:lvl6pPr>
                      <a:lvl7pPr marL="2971800" indent="-228600" eaLnBrk="0" fontAlgn="base" hangingPunct="0">
                        <a:spcBef>
                          <a:spcPct val="20000"/>
                        </a:spcBef>
                        <a:spcAft>
                          <a:spcPct val="0"/>
                        </a:spcAft>
                        <a:defRPr kumimoji="1">
                          <a:solidFill>
                            <a:schemeClr val="tx1"/>
                          </a:solidFill>
                          <a:latin typeface="Arial" pitchFamily="34" charset="0"/>
                          <a:ea typeface="ＭＳ Ｐゴシック" pitchFamily="50" charset="-128"/>
                        </a:defRPr>
                      </a:lvl7pPr>
                      <a:lvl8pPr marL="3429000" indent="-228600" eaLnBrk="0" fontAlgn="base" hangingPunct="0">
                        <a:spcBef>
                          <a:spcPct val="20000"/>
                        </a:spcBef>
                        <a:spcAft>
                          <a:spcPct val="0"/>
                        </a:spcAft>
                        <a:defRPr kumimoji="1">
                          <a:solidFill>
                            <a:schemeClr val="tx1"/>
                          </a:solidFill>
                          <a:latin typeface="Arial" pitchFamily="34" charset="0"/>
                          <a:ea typeface="ＭＳ Ｐゴシック" pitchFamily="50" charset="-128"/>
                        </a:defRPr>
                      </a:lvl8pPr>
                      <a:lvl9pPr marL="3886200" indent="-228600" eaLnBrk="0" fontAlgn="base" hangingPunct="0">
                        <a:spcBef>
                          <a:spcPct val="20000"/>
                        </a:spcBef>
                        <a:spcAft>
                          <a:spcPct val="0"/>
                        </a:spcAft>
                        <a:defRPr kumimoji="1">
                          <a:solidFill>
                            <a:schemeClr val="tx1"/>
                          </a:solidFill>
                          <a:latin typeface="Arial" pitchFamily="34" charset="0"/>
                          <a:ea typeface="ＭＳ Ｐゴシック" pitchFamily="50" charset="-128"/>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1" lang="en-US" altLang="ja-JP" sz="1800" b="0" i="0" u="none" strike="noStrike" cap="none" normalizeH="0" baseline="0">
                          <a:ln>
                            <a:noFill/>
                          </a:ln>
                          <a:solidFill>
                            <a:schemeClr val="tx1"/>
                          </a:solidFill>
                          <a:effectLst/>
                          <a:latin typeface="Times New Roman" pitchFamily="18" charset="0"/>
                          <a:ea typeface="ＭＳ Ｐゴシック" pitchFamily="50" charset="-128"/>
                          <a:cs typeface="Times New Roman" pitchFamily="18" charset="0"/>
                        </a:rPr>
                        <a:t>1</a:t>
                      </a:r>
                    </a:p>
                  </a:txBody>
                  <a:tcPr marL="90000" marR="90000" marT="46801" marB="46801"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lvl1pPr>
                        <a:spcBef>
                          <a:spcPct val="20000"/>
                        </a:spcBef>
                        <a:defRPr kumimoji="1" sz="2800">
                          <a:solidFill>
                            <a:schemeClr val="tx1"/>
                          </a:solidFill>
                          <a:latin typeface="Arial" pitchFamily="34" charset="0"/>
                          <a:ea typeface="ＭＳ Ｐゴシック" pitchFamily="50" charset="-128"/>
                        </a:defRPr>
                      </a:lvl1pPr>
                      <a:lvl2pPr marL="742950" indent="-285750">
                        <a:spcBef>
                          <a:spcPct val="20000"/>
                        </a:spcBef>
                        <a:defRPr kumimoji="1" sz="2400">
                          <a:solidFill>
                            <a:schemeClr val="tx1"/>
                          </a:solidFill>
                          <a:latin typeface="Arial" pitchFamily="34" charset="0"/>
                          <a:ea typeface="ＭＳ Ｐゴシック" pitchFamily="50" charset="-128"/>
                        </a:defRPr>
                      </a:lvl2pPr>
                      <a:lvl3pPr marL="1143000" indent="-228600">
                        <a:spcBef>
                          <a:spcPct val="20000"/>
                        </a:spcBef>
                        <a:defRPr kumimoji="1" sz="2000">
                          <a:solidFill>
                            <a:schemeClr val="tx1"/>
                          </a:solidFill>
                          <a:latin typeface="Arial" pitchFamily="34" charset="0"/>
                          <a:ea typeface="ＭＳ Ｐゴシック" pitchFamily="50" charset="-128"/>
                        </a:defRPr>
                      </a:lvl3pPr>
                      <a:lvl4pPr marL="1600200" indent="-228600">
                        <a:spcBef>
                          <a:spcPct val="20000"/>
                        </a:spcBef>
                        <a:defRPr kumimoji="1">
                          <a:solidFill>
                            <a:schemeClr val="tx1"/>
                          </a:solidFill>
                          <a:latin typeface="Arial" pitchFamily="34" charset="0"/>
                          <a:ea typeface="ＭＳ Ｐゴシック" pitchFamily="50" charset="-128"/>
                        </a:defRPr>
                      </a:lvl4pPr>
                      <a:lvl5pPr marL="2057400" indent="-228600">
                        <a:spcBef>
                          <a:spcPct val="20000"/>
                        </a:spcBef>
                        <a:defRPr kumimoji="1">
                          <a:solidFill>
                            <a:schemeClr val="tx1"/>
                          </a:solidFill>
                          <a:latin typeface="Arial" pitchFamily="34" charset="0"/>
                          <a:ea typeface="ＭＳ Ｐゴシック" pitchFamily="50" charset="-128"/>
                        </a:defRPr>
                      </a:lvl5pPr>
                      <a:lvl6pPr marL="2514600" indent="-228600" eaLnBrk="0" fontAlgn="base" hangingPunct="0">
                        <a:spcBef>
                          <a:spcPct val="20000"/>
                        </a:spcBef>
                        <a:spcAft>
                          <a:spcPct val="0"/>
                        </a:spcAft>
                        <a:defRPr kumimoji="1">
                          <a:solidFill>
                            <a:schemeClr val="tx1"/>
                          </a:solidFill>
                          <a:latin typeface="Arial" pitchFamily="34" charset="0"/>
                          <a:ea typeface="ＭＳ Ｐゴシック" pitchFamily="50" charset="-128"/>
                        </a:defRPr>
                      </a:lvl6pPr>
                      <a:lvl7pPr marL="2971800" indent="-228600" eaLnBrk="0" fontAlgn="base" hangingPunct="0">
                        <a:spcBef>
                          <a:spcPct val="20000"/>
                        </a:spcBef>
                        <a:spcAft>
                          <a:spcPct val="0"/>
                        </a:spcAft>
                        <a:defRPr kumimoji="1">
                          <a:solidFill>
                            <a:schemeClr val="tx1"/>
                          </a:solidFill>
                          <a:latin typeface="Arial" pitchFamily="34" charset="0"/>
                          <a:ea typeface="ＭＳ Ｐゴシック" pitchFamily="50" charset="-128"/>
                        </a:defRPr>
                      </a:lvl7pPr>
                      <a:lvl8pPr marL="3429000" indent="-228600" eaLnBrk="0" fontAlgn="base" hangingPunct="0">
                        <a:spcBef>
                          <a:spcPct val="20000"/>
                        </a:spcBef>
                        <a:spcAft>
                          <a:spcPct val="0"/>
                        </a:spcAft>
                        <a:defRPr kumimoji="1">
                          <a:solidFill>
                            <a:schemeClr val="tx1"/>
                          </a:solidFill>
                          <a:latin typeface="Arial" pitchFamily="34" charset="0"/>
                          <a:ea typeface="ＭＳ Ｐゴシック" pitchFamily="50" charset="-128"/>
                        </a:defRPr>
                      </a:lvl8pPr>
                      <a:lvl9pPr marL="3886200" indent="-228600" eaLnBrk="0" fontAlgn="base" hangingPunct="0">
                        <a:spcBef>
                          <a:spcPct val="20000"/>
                        </a:spcBef>
                        <a:spcAft>
                          <a:spcPct val="0"/>
                        </a:spcAft>
                        <a:defRPr kumimoji="1">
                          <a:solidFill>
                            <a:schemeClr val="tx1"/>
                          </a:solidFill>
                          <a:latin typeface="Arial" pitchFamily="34" charset="0"/>
                          <a:ea typeface="ＭＳ Ｐゴシック" pitchFamily="50" charset="-128"/>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1" lang="en-US" altLang="ja-JP" sz="1800" b="1" i="0" u="none" strike="noStrike" cap="none" normalizeH="0" baseline="0" dirty="0">
                          <a:ln>
                            <a:noFill/>
                          </a:ln>
                          <a:solidFill>
                            <a:srgbClr val="FFFF00"/>
                          </a:solidFill>
                          <a:effectLst/>
                          <a:latin typeface="Times New Roman" pitchFamily="18" charset="0"/>
                          <a:ea typeface="ＭＳ Ｐゴシック" pitchFamily="50" charset="-128"/>
                          <a:cs typeface="Times New Roman" pitchFamily="18" charset="0"/>
                        </a:rPr>
                        <a:t>1.138</a:t>
                      </a:r>
                    </a:p>
                    <a:p>
                      <a:pPr marL="0" marR="0" lvl="0" indent="0" algn="ctr" defTabSz="914400" rtl="0" eaLnBrk="1" fontAlgn="base" latinLnBrk="0" hangingPunct="1">
                        <a:lnSpc>
                          <a:spcPct val="100000"/>
                        </a:lnSpc>
                        <a:spcBef>
                          <a:spcPct val="20000"/>
                        </a:spcBef>
                        <a:spcAft>
                          <a:spcPct val="0"/>
                        </a:spcAft>
                        <a:buClrTx/>
                        <a:buSzTx/>
                        <a:buFontTx/>
                        <a:buNone/>
                        <a:tabLst/>
                      </a:pPr>
                      <a:r>
                        <a:rPr kumimoji="1" lang="en-US" altLang="ja-JP" sz="1800" b="1" i="0" u="none" strike="noStrike" cap="none" normalizeH="0" baseline="0" dirty="0">
                          <a:ln>
                            <a:noFill/>
                          </a:ln>
                          <a:solidFill>
                            <a:srgbClr val="FFFF00"/>
                          </a:solidFill>
                          <a:effectLst/>
                          <a:latin typeface="Times New Roman" pitchFamily="18" charset="0"/>
                          <a:ea typeface="ＭＳ Ｐゴシック" pitchFamily="50" charset="-128"/>
                          <a:cs typeface="Times New Roman" pitchFamily="18" charset="0"/>
                        </a:rPr>
                        <a:t>mL</a:t>
                      </a:r>
                    </a:p>
                  </a:txBody>
                  <a:tcPr marL="90000" marR="90000" marT="46801" marB="46801"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lvl1pPr>
                        <a:spcBef>
                          <a:spcPct val="20000"/>
                        </a:spcBef>
                        <a:defRPr kumimoji="1" sz="2800">
                          <a:solidFill>
                            <a:schemeClr val="tx1"/>
                          </a:solidFill>
                          <a:latin typeface="Arial" pitchFamily="34" charset="0"/>
                          <a:ea typeface="ＭＳ Ｐゴシック" pitchFamily="50" charset="-128"/>
                        </a:defRPr>
                      </a:lvl1pPr>
                      <a:lvl2pPr marL="742950" indent="-285750">
                        <a:spcBef>
                          <a:spcPct val="20000"/>
                        </a:spcBef>
                        <a:defRPr kumimoji="1" sz="2400">
                          <a:solidFill>
                            <a:schemeClr val="tx1"/>
                          </a:solidFill>
                          <a:latin typeface="Arial" pitchFamily="34" charset="0"/>
                          <a:ea typeface="ＭＳ Ｐゴシック" pitchFamily="50" charset="-128"/>
                        </a:defRPr>
                      </a:lvl2pPr>
                      <a:lvl3pPr marL="1143000" indent="-228600">
                        <a:spcBef>
                          <a:spcPct val="20000"/>
                        </a:spcBef>
                        <a:defRPr kumimoji="1" sz="2000">
                          <a:solidFill>
                            <a:schemeClr val="tx1"/>
                          </a:solidFill>
                          <a:latin typeface="Arial" pitchFamily="34" charset="0"/>
                          <a:ea typeface="ＭＳ Ｐゴシック" pitchFamily="50" charset="-128"/>
                        </a:defRPr>
                      </a:lvl3pPr>
                      <a:lvl4pPr marL="1600200" indent="-228600">
                        <a:spcBef>
                          <a:spcPct val="20000"/>
                        </a:spcBef>
                        <a:defRPr kumimoji="1">
                          <a:solidFill>
                            <a:schemeClr val="tx1"/>
                          </a:solidFill>
                          <a:latin typeface="Arial" pitchFamily="34" charset="0"/>
                          <a:ea typeface="ＭＳ Ｐゴシック" pitchFamily="50" charset="-128"/>
                        </a:defRPr>
                      </a:lvl4pPr>
                      <a:lvl5pPr marL="2057400" indent="-228600">
                        <a:spcBef>
                          <a:spcPct val="20000"/>
                        </a:spcBef>
                        <a:defRPr kumimoji="1">
                          <a:solidFill>
                            <a:schemeClr val="tx1"/>
                          </a:solidFill>
                          <a:latin typeface="Arial" pitchFamily="34" charset="0"/>
                          <a:ea typeface="ＭＳ Ｐゴシック" pitchFamily="50" charset="-128"/>
                        </a:defRPr>
                      </a:lvl5pPr>
                      <a:lvl6pPr marL="2514600" indent="-228600" eaLnBrk="0" fontAlgn="base" hangingPunct="0">
                        <a:spcBef>
                          <a:spcPct val="20000"/>
                        </a:spcBef>
                        <a:spcAft>
                          <a:spcPct val="0"/>
                        </a:spcAft>
                        <a:defRPr kumimoji="1">
                          <a:solidFill>
                            <a:schemeClr val="tx1"/>
                          </a:solidFill>
                          <a:latin typeface="Arial" pitchFamily="34" charset="0"/>
                          <a:ea typeface="ＭＳ Ｐゴシック" pitchFamily="50" charset="-128"/>
                        </a:defRPr>
                      </a:lvl6pPr>
                      <a:lvl7pPr marL="2971800" indent="-228600" eaLnBrk="0" fontAlgn="base" hangingPunct="0">
                        <a:spcBef>
                          <a:spcPct val="20000"/>
                        </a:spcBef>
                        <a:spcAft>
                          <a:spcPct val="0"/>
                        </a:spcAft>
                        <a:defRPr kumimoji="1">
                          <a:solidFill>
                            <a:schemeClr val="tx1"/>
                          </a:solidFill>
                          <a:latin typeface="Arial" pitchFamily="34" charset="0"/>
                          <a:ea typeface="ＭＳ Ｐゴシック" pitchFamily="50" charset="-128"/>
                        </a:defRPr>
                      </a:lvl7pPr>
                      <a:lvl8pPr marL="3429000" indent="-228600" eaLnBrk="0" fontAlgn="base" hangingPunct="0">
                        <a:spcBef>
                          <a:spcPct val="20000"/>
                        </a:spcBef>
                        <a:spcAft>
                          <a:spcPct val="0"/>
                        </a:spcAft>
                        <a:defRPr kumimoji="1">
                          <a:solidFill>
                            <a:schemeClr val="tx1"/>
                          </a:solidFill>
                          <a:latin typeface="Arial" pitchFamily="34" charset="0"/>
                          <a:ea typeface="ＭＳ Ｐゴシック" pitchFamily="50" charset="-128"/>
                        </a:defRPr>
                      </a:lvl8pPr>
                      <a:lvl9pPr marL="3886200" indent="-228600" eaLnBrk="0" fontAlgn="base" hangingPunct="0">
                        <a:spcBef>
                          <a:spcPct val="20000"/>
                        </a:spcBef>
                        <a:spcAft>
                          <a:spcPct val="0"/>
                        </a:spcAft>
                        <a:defRPr kumimoji="1">
                          <a:solidFill>
                            <a:schemeClr val="tx1"/>
                          </a:solidFill>
                          <a:latin typeface="Arial" pitchFamily="34" charset="0"/>
                          <a:ea typeface="ＭＳ Ｐゴシック" pitchFamily="50" charset="-128"/>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endParaRPr kumimoji="1" lang="en-US" altLang="ja-JP" sz="1800" b="0" i="0" u="none" strike="noStrike" cap="none" normalizeH="0" baseline="0">
                        <a:ln>
                          <a:noFill/>
                        </a:ln>
                        <a:solidFill>
                          <a:schemeClr val="tx1"/>
                        </a:solidFill>
                        <a:effectLst/>
                        <a:latin typeface="Times New Roman" pitchFamily="18" charset="0"/>
                        <a:ea typeface="ＭＳ Ｐゴシック" pitchFamily="50" charset="-128"/>
                        <a:cs typeface="Times New Roman" pitchFamily="18" charset="0"/>
                      </a:endParaRPr>
                    </a:p>
                  </a:txBody>
                  <a:tcPr marL="90000" marR="90000" marT="46801" marB="46801"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lvl1pPr>
                        <a:spcBef>
                          <a:spcPct val="20000"/>
                        </a:spcBef>
                        <a:defRPr kumimoji="1" sz="2800">
                          <a:solidFill>
                            <a:schemeClr val="tx1"/>
                          </a:solidFill>
                          <a:latin typeface="Arial" pitchFamily="34" charset="0"/>
                          <a:ea typeface="ＭＳ Ｐゴシック" pitchFamily="50" charset="-128"/>
                        </a:defRPr>
                      </a:lvl1pPr>
                      <a:lvl2pPr marL="742950" indent="-285750">
                        <a:spcBef>
                          <a:spcPct val="20000"/>
                        </a:spcBef>
                        <a:defRPr kumimoji="1" sz="2400">
                          <a:solidFill>
                            <a:schemeClr val="tx1"/>
                          </a:solidFill>
                          <a:latin typeface="Arial" pitchFamily="34" charset="0"/>
                          <a:ea typeface="ＭＳ Ｐゴシック" pitchFamily="50" charset="-128"/>
                        </a:defRPr>
                      </a:lvl2pPr>
                      <a:lvl3pPr marL="1143000" indent="-228600">
                        <a:spcBef>
                          <a:spcPct val="20000"/>
                        </a:spcBef>
                        <a:defRPr kumimoji="1" sz="2000">
                          <a:solidFill>
                            <a:schemeClr val="tx1"/>
                          </a:solidFill>
                          <a:latin typeface="Arial" pitchFamily="34" charset="0"/>
                          <a:ea typeface="ＭＳ Ｐゴシック" pitchFamily="50" charset="-128"/>
                        </a:defRPr>
                      </a:lvl3pPr>
                      <a:lvl4pPr marL="1600200" indent="-228600">
                        <a:spcBef>
                          <a:spcPct val="20000"/>
                        </a:spcBef>
                        <a:defRPr kumimoji="1">
                          <a:solidFill>
                            <a:schemeClr val="tx1"/>
                          </a:solidFill>
                          <a:latin typeface="Arial" pitchFamily="34" charset="0"/>
                          <a:ea typeface="ＭＳ Ｐゴシック" pitchFamily="50" charset="-128"/>
                        </a:defRPr>
                      </a:lvl4pPr>
                      <a:lvl5pPr marL="2057400" indent="-228600">
                        <a:spcBef>
                          <a:spcPct val="20000"/>
                        </a:spcBef>
                        <a:defRPr kumimoji="1">
                          <a:solidFill>
                            <a:schemeClr val="tx1"/>
                          </a:solidFill>
                          <a:latin typeface="Arial" pitchFamily="34" charset="0"/>
                          <a:ea typeface="ＭＳ Ｐゴシック" pitchFamily="50" charset="-128"/>
                        </a:defRPr>
                      </a:lvl5pPr>
                      <a:lvl6pPr marL="2514600" indent="-228600" eaLnBrk="0" fontAlgn="base" hangingPunct="0">
                        <a:spcBef>
                          <a:spcPct val="20000"/>
                        </a:spcBef>
                        <a:spcAft>
                          <a:spcPct val="0"/>
                        </a:spcAft>
                        <a:defRPr kumimoji="1">
                          <a:solidFill>
                            <a:schemeClr val="tx1"/>
                          </a:solidFill>
                          <a:latin typeface="Arial" pitchFamily="34" charset="0"/>
                          <a:ea typeface="ＭＳ Ｐゴシック" pitchFamily="50" charset="-128"/>
                        </a:defRPr>
                      </a:lvl6pPr>
                      <a:lvl7pPr marL="2971800" indent="-228600" eaLnBrk="0" fontAlgn="base" hangingPunct="0">
                        <a:spcBef>
                          <a:spcPct val="20000"/>
                        </a:spcBef>
                        <a:spcAft>
                          <a:spcPct val="0"/>
                        </a:spcAft>
                        <a:defRPr kumimoji="1">
                          <a:solidFill>
                            <a:schemeClr val="tx1"/>
                          </a:solidFill>
                          <a:latin typeface="Arial" pitchFamily="34" charset="0"/>
                          <a:ea typeface="ＭＳ Ｐゴシック" pitchFamily="50" charset="-128"/>
                        </a:defRPr>
                      </a:lvl7pPr>
                      <a:lvl8pPr marL="3429000" indent="-228600" eaLnBrk="0" fontAlgn="base" hangingPunct="0">
                        <a:spcBef>
                          <a:spcPct val="20000"/>
                        </a:spcBef>
                        <a:spcAft>
                          <a:spcPct val="0"/>
                        </a:spcAft>
                        <a:defRPr kumimoji="1">
                          <a:solidFill>
                            <a:schemeClr val="tx1"/>
                          </a:solidFill>
                          <a:latin typeface="Arial" pitchFamily="34" charset="0"/>
                          <a:ea typeface="ＭＳ Ｐゴシック" pitchFamily="50" charset="-128"/>
                        </a:defRPr>
                      </a:lvl8pPr>
                      <a:lvl9pPr marL="3886200" indent="-228600" eaLnBrk="0" fontAlgn="base" hangingPunct="0">
                        <a:spcBef>
                          <a:spcPct val="20000"/>
                        </a:spcBef>
                        <a:spcAft>
                          <a:spcPct val="0"/>
                        </a:spcAft>
                        <a:defRPr kumimoji="1">
                          <a:solidFill>
                            <a:schemeClr val="tx1"/>
                          </a:solidFill>
                          <a:latin typeface="Arial" pitchFamily="34" charset="0"/>
                          <a:ea typeface="ＭＳ Ｐゴシック" pitchFamily="50" charset="-128"/>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endParaRPr kumimoji="1" lang="en-US" altLang="ja-JP" sz="1800" b="0" i="0" u="none" strike="noStrike" cap="none" normalizeH="0" baseline="0">
                        <a:ln>
                          <a:noFill/>
                        </a:ln>
                        <a:solidFill>
                          <a:schemeClr val="tx1"/>
                        </a:solidFill>
                        <a:effectLst/>
                        <a:latin typeface="Times New Roman" pitchFamily="18" charset="0"/>
                        <a:ea typeface="ＭＳ Ｐゴシック" pitchFamily="50" charset="-128"/>
                        <a:cs typeface="Times New Roman" pitchFamily="18" charset="0"/>
                      </a:endParaRPr>
                    </a:p>
                  </a:txBody>
                  <a:tcPr marL="90000" marR="90000" marT="46801" marB="46801"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10001"/>
                  </a:ext>
                </a:extLst>
              </a:tr>
              <a:tr h="697114">
                <a:tc>
                  <a:txBody>
                    <a:bodyPr/>
                    <a:lstStyle>
                      <a:lvl1pPr>
                        <a:spcBef>
                          <a:spcPct val="20000"/>
                        </a:spcBef>
                        <a:defRPr kumimoji="1" sz="2800">
                          <a:solidFill>
                            <a:schemeClr val="tx1"/>
                          </a:solidFill>
                          <a:latin typeface="Arial" pitchFamily="34" charset="0"/>
                          <a:ea typeface="ＭＳ Ｐゴシック" pitchFamily="50" charset="-128"/>
                        </a:defRPr>
                      </a:lvl1pPr>
                      <a:lvl2pPr marL="742950" indent="-285750">
                        <a:spcBef>
                          <a:spcPct val="20000"/>
                        </a:spcBef>
                        <a:defRPr kumimoji="1" sz="2400">
                          <a:solidFill>
                            <a:schemeClr val="tx1"/>
                          </a:solidFill>
                          <a:latin typeface="Arial" pitchFamily="34" charset="0"/>
                          <a:ea typeface="ＭＳ Ｐゴシック" pitchFamily="50" charset="-128"/>
                        </a:defRPr>
                      </a:lvl2pPr>
                      <a:lvl3pPr marL="1143000" indent="-228600">
                        <a:spcBef>
                          <a:spcPct val="20000"/>
                        </a:spcBef>
                        <a:defRPr kumimoji="1" sz="2000">
                          <a:solidFill>
                            <a:schemeClr val="tx1"/>
                          </a:solidFill>
                          <a:latin typeface="Arial" pitchFamily="34" charset="0"/>
                          <a:ea typeface="ＭＳ Ｐゴシック" pitchFamily="50" charset="-128"/>
                        </a:defRPr>
                      </a:lvl3pPr>
                      <a:lvl4pPr marL="1600200" indent="-228600">
                        <a:spcBef>
                          <a:spcPct val="20000"/>
                        </a:spcBef>
                        <a:defRPr kumimoji="1">
                          <a:solidFill>
                            <a:schemeClr val="tx1"/>
                          </a:solidFill>
                          <a:latin typeface="Arial" pitchFamily="34" charset="0"/>
                          <a:ea typeface="ＭＳ Ｐゴシック" pitchFamily="50" charset="-128"/>
                        </a:defRPr>
                      </a:lvl4pPr>
                      <a:lvl5pPr marL="2057400" indent="-228600">
                        <a:spcBef>
                          <a:spcPct val="20000"/>
                        </a:spcBef>
                        <a:defRPr kumimoji="1">
                          <a:solidFill>
                            <a:schemeClr val="tx1"/>
                          </a:solidFill>
                          <a:latin typeface="Arial" pitchFamily="34" charset="0"/>
                          <a:ea typeface="ＭＳ Ｐゴシック" pitchFamily="50" charset="-128"/>
                        </a:defRPr>
                      </a:lvl5pPr>
                      <a:lvl6pPr marL="2514600" indent="-228600" eaLnBrk="0" fontAlgn="base" hangingPunct="0">
                        <a:spcBef>
                          <a:spcPct val="20000"/>
                        </a:spcBef>
                        <a:spcAft>
                          <a:spcPct val="0"/>
                        </a:spcAft>
                        <a:defRPr kumimoji="1">
                          <a:solidFill>
                            <a:schemeClr val="tx1"/>
                          </a:solidFill>
                          <a:latin typeface="Arial" pitchFamily="34" charset="0"/>
                          <a:ea typeface="ＭＳ Ｐゴシック" pitchFamily="50" charset="-128"/>
                        </a:defRPr>
                      </a:lvl6pPr>
                      <a:lvl7pPr marL="2971800" indent="-228600" eaLnBrk="0" fontAlgn="base" hangingPunct="0">
                        <a:spcBef>
                          <a:spcPct val="20000"/>
                        </a:spcBef>
                        <a:spcAft>
                          <a:spcPct val="0"/>
                        </a:spcAft>
                        <a:defRPr kumimoji="1">
                          <a:solidFill>
                            <a:schemeClr val="tx1"/>
                          </a:solidFill>
                          <a:latin typeface="Arial" pitchFamily="34" charset="0"/>
                          <a:ea typeface="ＭＳ Ｐゴシック" pitchFamily="50" charset="-128"/>
                        </a:defRPr>
                      </a:lvl7pPr>
                      <a:lvl8pPr marL="3429000" indent="-228600" eaLnBrk="0" fontAlgn="base" hangingPunct="0">
                        <a:spcBef>
                          <a:spcPct val="20000"/>
                        </a:spcBef>
                        <a:spcAft>
                          <a:spcPct val="0"/>
                        </a:spcAft>
                        <a:defRPr kumimoji="1">
                          <a:solidFill>
                            <a:schemeClr val="tx1"/>
                          </a:solidFill>
                          <a:latin typeface="Arial" pitchFamily="34" charset="0"/>
                          <a:ea typeface="ＭＳ Ｐゴシック" pitchFamily="50" charset="-128"/>
                        </a:defRPr>
                      </a:lvl8pPr>
                      <a:lvl9pPr marL="3886200" indent="-228600" eaLnBrk="0" fontAlgn="base" hangingPunct="0">
                        <a:spcBef>
                          <a:spcPct val="20000"/>
                        </a:spcBef>
                        <a:spcAft>
                          <a:spcPct val="0"/>
                        </a:spcAft>
                        <a:defRPr kumimoji="1">
                          <a:solidFill>
                            <a:schemeClr val="tx1"/>
                          </a:solidFill>
                          <a:latin typeface="Arial" pitchFamily="34" charset="0"/>
                          <a:ea typeface="ＭＳ Ｐゴシック" pitchFamily="50" charset="-128"/>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1" lang="en-US" altLang="ja-JP" sz="2400" b="0" i="1" u="none" strike="noStrike" cap="none" normalizeH="0" baseline="0">
                          <a:ln>
                            <a:noFill/>
                          </a:ln>
                          <a:solidFill>
                            <a:schemeClr val="tx1"/>
                          </a:solidFill>
                          <a:effectLst/>
                          <a:latin typeface="Times New Roman" pitchFamily="18" charset="0"/>
                          <a:ea typeface="ＭＳ Ｐゴシック" pitchFamily="50" charset="-128"/>
                          <a:cs typeface="Times New Roman" pitchFamily="18" charset="0"/>
                        </a:rPr>
                        <a:t>u</a:t>
                      </a:r>
                      <a:r>
                        <a:rPr kumimoji="1" lang="en-US" altLang="ja-JP" sz="2400" b="0" i="0" u="none" strike="noStrike" cap="none" normalizeH="0" baseline="-25000">
                          <a:ln>
                            <a:noFill/>
                          </a:ln>
                          <a:solidFill>
                            <a:schemeClr val="tx1"/>
                          </a:solidFill>
                          <a:effectLst/>
                          <a:latin typeface="Times New Roman" pitchFamily="18" charset="0"/>
                          <a:ea typeface="ＭＳ Ｐゴシック" pitchFamily="50" charset="-128"/>
                          <a:cs typeface="Times New Roman" pitchFamily="18" charset="0"/>
                        </a:rPr>
                        <a:t>S</a:t>
                      </a:r>
                    </a:p>
                  </a:txBody>
                  <a:tcPr marL="90000" marR="90000" marT="46801" marB="46801"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lvl1pPr>
                        <a:spcBef>
                          <a:spcPct val="20000"/>
                        </a:spcBef>
                        <a:defRPr kumimoji="1" sz="2800">
                          <a:solidFill>
                            <a:schemeClr val="tx1"/>
                          </a:solidFill>
                          <a:latin typeface="Arial" pitchFamily="34" charset="0"/>
                          <a:ea typeface="ＭＳ Ｐゴシック" pitchFamily="50" charset="-128"/>
                        </a:defRPr>
                      </a:lvl1pPr>
                      <a:lvl2pPr marL="742950" indent="-285750">
                        <a:spcBef>
                          <a:spcPct val="20000"/>
                        </a:spcBef>
                        <a:defRPr kumimoji="1" sz="2400">
                          <a:solidFill>
                            <a:schemeClr val="tx1"/>
                          </a:solidFill>
                          <a:latin typeface="Arial" pitchFamily="34" charset="0"/>
                          <a:ea typeface="ＭＳ Ｐゴシック" pitchFamily="50" charset="-128"/>
                        </a:defRPr>
                      </a:lvl2pPr>
                      <a:lvl3pPr marL="1143000" indent="-228600">
                        <a:spcBef>
                          <a:spcPct val="20000"/>
                        </a:spcBef>
                        <a:defRPr kumimoji="1" sz="2000">
                          <a:solidFill>
                            <a:schemeClr val="tx1"/>
                          </a:solidFill>
                          <a:latin typeface="Arial" pitchFamily="34" charset="0"/>
                          <a:ea typeface="ＭＳ Ｐゴシック" pitchFamily="50" charset="-128"/>
                        </a:defRPr>
                      </a:lvl3pPr>
                      <a:lvl4pPr marL="1600200" indent="-228600">
                        <a:spcBef>
                          <a:spcPct val="20000"/>
                        </a:spcBef>
                        <a:defRPr kumimoji="1">
                          <a:solidFill>
                            <a:schemeClr val="tx1"/>
                          </a:solidFill>
                          <a:latin typeface="Arial" pitchFamily="34" charset="0"/>
                          <a:ea typeface="ＭＳ Ｐゴシック" pitchFamily="50" charset="-128"/>
                        </a:defRPr>
                      </a:lvl4pPr>
                      <a:lvl5pPr marL="2057400" indent="-228600">
                        <a:spcBef>
                          <a:spcPct val="20000"/>
                        </a:spcBef>
                        <a:defRPr kumimoji="1">
                          <a:solidFill>
                            <a:schemeClr val="tx1"/>
                          </a:solidFill>
                          <a:latin typeface="Arial" pitchFamily="34" charset="0"/>
                          <a:ea typeface="ＭＳ Ｐゴシック" pitchFamily="50" charset="-128"/>
                        </a:defRPr>
                      </a:lvl5pPr>
                      <a:lvl6pPr marL="2514600" indent="-228600" eaLnBrk="0" fontAlgn="base" hangingPunct="0">
                        <a:spcBef>
                          <a:spcPct val="20000"/>
                        </a:spcBef>
                        <a:spcAft>
                          <a:spcPct val="0"/>
                        </a:spcAft>
                        <a:defRPr kumimoji="1">
                          <a:solidFill>
                            <a:schemeClr val="tx1"/>
                          </a:solidFill>
                          <a:latin typeface="Arial" pitchFamily="34" charset="0"/>
                          <a:ea typeface="ＭＳ Ｐゴシック" pitchFamily="50" charset="-128"/>
                        </a:defRPr>
                      </a:lvl6pPr>
                      <a:lvl7pPr marL="2971800" indent="-228600" eaLnBrk="0" fontAlgn="base" hangingPunct="0">
                        <a:spcBef>
                          <a:spcPct val="20000"/>
                        </a:spcBef>
                        <a:spcAft>
                          <a:spcPct val="0"/>
                        </a:spcAft>
                        <a:defRPr kumimoji="1">
                          <a:solidFill>
                            <a:schemeClr val="tx1"/>
                          </a:solidFill>
                          <a:latin typeface="Arial" pitchFamily="34" charset="0"/>
                          <a:ea typeface="ＭＳ Ｐゴシック" pitchFamily="50" charset="-128"/>
                        </a:defRPr>
                      </a:lvl7pPr>
                      <a:lvl8pPr marL="3429000" indent="-228600" eaLnBrk="0" fontAlgn="base" hangingPunct="0">
                        <a:spcBef>
                          <a:spcPct val="20000"/>
                        </a:spcBef>
                        <a:spcAft>
                          <a:spcPct val="0"/>
                        </a:spcAft>
                        <a:defRPr kumimoji="1">
                          <a:solidFill>
                            <a:schemeClr val="tx1"/>
                          </a:solidFill>
                          <a:latin typeface="Arial" pitchFamily="34" charset="0"/>
                          <a:ea typeface="ＭＳ Ｐゴシック" pitchFamily="50" charset="-128"/>
                        </a:defRPr>
                      </a:lvl8pPr>
                      <a:lvl9pPr marL="3886200" indent="-228600" eaLnBrk="0" fontAlgn="base" hangingPunct="0">
                        <a:spcBef>
                          <a:spcPct val="20000"/>
                        </a:spcBef>
                        <a:spcAft>
                          <a:spcPct val="0"/>
                        </a:spcAft>
                        <a:defRPr kumimoji="1">
                          <a:solidFill>
                            <a:schemeClr val="tx1"/>
                          </a:solidFill>
                          <a:latin typeface="Arial" pitchFamily="34" charset="0"/>
                          <a:ea typeface="ＭＳ Ｐゴシック" pitchFamily="50" charset="-128"/>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1" lang="ja-JP" altLang="en-US" sz="1800" b="0" i="0" u="none" strike="noStrike" cap="none" normalizeH="0" baseline="0">
                          <a:ln>
                            <a:noFill/>
                          </a:ln>
                          <a:solidFill>
                            <a:schemeClr val="tx1"/>
                          </a:solidFill>
                          <a:effectLst/>
                          <a:latin typeface="ＭＳ Ｐゴシック" pitchFamily="50" charset="-128"/>
                          <a:ea typeface="ＭＳ Ｐゴシック" pitchFamily="50" charset="-128"/>
                        </a:rPr>
                        <a:t>標準器の校正</a:t>
                      </a:r>
                    </a:p>
                    <a:p>
                      <a:pPr marL="0" marR="0" lvl="0" indent="0" algn="ctr" defTabSz="914400" rtl="0" eaLnBrk="1" fontAlgn="base" latinLnBrk="0" hangingPunct="1">
                        <a:lnSpc>
                          <a:spcPct val="100000"/>
                        </a:lnSpc>
                        <a:spcBef>
                          <a:spcPct val="20000"/>
                        </a:spcBef>
                        <a:spcAft>
                          <a:spcPct val="0"/>
                        </a:spcAft>
                        <a:buClrTx/>
                        <a:buSzTx/>
                        <a:buFontTx/>
                        <a:buNone/>
                        <a:tabLst/>
                      </a:pPr>
                      <a:r>
                        <a:rPr kumimoji="1" lang="ja-JP" altLang="en-US" sz="1800" b="0" i="0" u="none" strike="noStrike" cap="none" normalizeH="0" baseline="0">
                          <a:ln>
                            <a:noFill/>
                          </a:ln>
                          <a:solidFill>
                            <a:schemeClr val="tx1"/>
                          </a:solidFill>
                          <a:effectLst/>
                          <a:latin typeface="ＭＳ Ｐゴシック" pitchFamily="50" charset="-128"/>
                          <a:ea typeface="ＭＳ Ｐゴシック" pitchFamily="50" charset="-128"/>
                        </a:rPr>
                        <a:t>の不確かさ</a:t>
                      </a:r>
                    </a:p>
                  </a:txBody>
                  <a:tcPr marL="90000" marR="90000" marT="46801" marB="46801"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lvl1pPr>
                        <a:spcBef>
                          <a:spcPct val="20000"/>
                        </a:spcBef>
                        <a:defRPr kumimoji="1" sz="2800">
                          <a:solidFill>
                            <a:schemeClr val="tx1"/>
                          </a:solidFill>
                          <a:latin typeface="Arial" pitchFamily="34" charset="0"/>
                          <a:ea typeface="ＭＳ Ｐゴシック" pitchFamily="50" charset="-128"/>
                        </a:defRPr>
                      </a:lvl1pPr>
                      <a:lvl2pPr marL="742950" indent="-285750">
                        <a:spcBef>
                          <a:spcPct val="20000"/>
                        </a:spcBef>
                        <a:defRPr kumimoji="1" sz="2400">
                          <a:solidFill>
                            <a:schemeClr val="tx1"/>
                          </a:solidFill>
                          <a:latin typeface="Arial" pitchFamily="34" charset="0"/>
                          <a:ea typeface="ＭＳ Ｐゴシック" pitchFamily="50" charset="-128"/>
                        </a:defRPr>
                      </a:lvl2pPr>
                      <a:lvl3pPr marL="1143000" indent="-228600">
                        <a:spcBef>
                          <a:spcPct val="20000"/>
                        </a:spcBef>
                        <a:defRPr kumimoji="1" sz="2000">
                          <a:solidFill>
                            <a:schemeClr val="tx1"/>
                          </a:solidFill>
                          <a:latin typeface="Arial" pitchFamily="34" charset="0"/>
                          <a:ea typeface="ＭＳ Ｐゴシック" pitchFamily="50" charset="-128"/>
                        </a:defRPr>
                      </a:lvl3pPr>
                      <a:lvl4pPr marL="1600200" indent="-228600">
                        <a:spcBef>
                          <a:spcPct val="20000"/>
                        </a:spcBef>
                        <a:defRPr kumimoji="1">
                          <a:solidFill>
                            <a:schemeClr val="tx1"/>
                          </a:solidFill>
                          <a:latin typeface="Arial" pitchFamily="34" charset="0"/>
                          <a:ea typeface="ＭＳ Ｐゴシック" pitchFamily="50" charset="-128"/>
                        </a:defRPr>
                      </a:lvl4pPr>
                      <a:lvl5pPr marL="2057400" indent="-228600">
                        <a:spcBef>
                          <a:spcPct val="20000"/>
                        </a:spcBef>
                        <a:defRPr kumimoji="1">
                          <a:solidFill>
                            <a:schemeClr val="tx1"/>
                          </a:solidFill>
                          <a:latin typeface="Arial" pitchFamily="34" charset="0"/>
                          <a:ea typeface="ＭＳ Ｐゴシック" pitchFamily="50" charset="-128"/>
                        </a:defRPr>
                      </a:lvl5pPr>
                      <a:lvl6pPr marL="2514600" indent="-228600" eaLnBrk="0" fontAlgn="base" hangingPunct="0">
                        <a:spcBef>
                          <a:spcPct val="20000"/>
                        </a:spcBef>
                        <a:spcAft>
                          <a:spcPct val="0"/>
                        </a:spcAft>
                        <a:defRPr kumimoji="1">
                          <a:solidFill>
                            <a:schemeClr val="tx1"/>
                          </a:solidFill>
                          <a:latin typeface="Arial" pitchFamily="34" charset="0"/>
                          <a:ea typeface="ＭＳ Ｐゴシック" pitchFamily="50" charset="-128"/>
                        </a:defRPr>
                      </a:lvl6pPr>
                      <a:lvl7pPr marL="2971800" indent="-228600" eaLnBrk="0" fontAlgn="base" hangingPunct="0">
                        <a:spcBef>
                          <a:spcPct val="20000"/>
                        </a:spcBef>
                        <a:spcAft>
                          <a:spcPct val="0"/>
                        </a:spcAft>
                        <a:defRPr kumimoji="1">
                          <a:solidFill>
                            <a:schemeClr val="tx1"/>
                          </a:solidFill>
                          <a:latin typeface="Arial" pitchFamily="34" charset="0"/>
                          <a:ea typeface="ＭＳ Ｐゴシック" pitchFamily="50" charset="-128"/>
                        </a:defRPr>
                      </a:lvl7pPr>
                      <a:lvl8pPr marL="3429000" indent="-228600" eaLnBrk="0" fontAlgn="base" hangingPunct="0">
                        <a:spcBef>
                          <a:spcPct val="20000"/>
                        </a:spcBef>
                        <a:spcAft>
                          <a:spcPct val="0"/>
                        </a:spcAft>
                        <a:defRPr kumimoji="1">
                          <a:solidFill>
                            <a:schemeClr val="tx1"/>
                          </a:solidFill>
                          <a:latin typeface="Arial" pitchFamily="34" charset="0"/>
                          <a:ea typeface="ＭＳ Ｐゴシック" pitchFamily="50" charset="-128"/>
                        </a:defRPr>
                      </a:lvl8pPr>
                      <a:lvl9pPr marL="3886200" indent="-228600" eaLnBrk="0" fontAlgn="base" hangingPunct="0">
                        <a:spcBef>
                          <a:spcPct val="20000"/>
                        </a:spcBef>
                        <a:spcAft>
                          <a:spcPct val="0"/>
                        </a:spcAft>
                        <a:defRPr kumimoji="1">
                          <a:solidFill>
                            <a:schemeClr val="tx1"/>
                          </a:solidFill>
                          <a:latin typeface="Arial" pitchFamily="34" charset="0"/>
                          <a:ea typeface="ＭＳ Ｐゴシック" pitchFamily="50" charset="-128"/>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1" lang="en-US" altLang="ja-JP" sz="1800" b="0" i="0" u="none" strike="noStrike" cap="none" normalizeH="0" baseline="0" dirty="0">
                          <a:ln>
                            <a:noFill/>
                          </a:ln>
                          <a:solidFill>
                            <a:schemeClr val="tx1"/>
                          </a:solidFill>
                          <a:effectLst/>
                          <a:latin typeface="Times New Roman" pitchFamily="18" charset="0"/>
                          <a:ea typeface="ＭＳ Ｐゴシック" pitchFamily="50" charset="-128"/>
                          <a:cs typeface="Times New Roman" pitchFamily="18" charset="0"/>
                        </a:rPr>
                        <a:t>3.0</a:t>
                      </a:r>
                    </a:p>
                    <a:p>
                      <a:pPr marL="0" marR="0" lvl="0" indent="0" algn="ctr" defTabSz="914400" rtl="0" eaLnBrk="1" fontAlgn="base" latinLnBrk="0" hangingPunct="1">
                        <a:lnSpc>
                          <a:spcPct val="100000"/>
                        </a:lnSpc>
                        <a:spcBef>
                          <a:spcPct val="20000"/>
                        </a:spcBef>
                        <a:spcAft>
                          <a:spcPct val="0"/>
                        </a:spcAft>
                        <a:buClrTx/>
                        <a:buSzTx/>
                        <a:buFontTx/>
                        <a:buNone/>
                        <a:tabLst/>
                      </a:pPr>
                      <a:r>
                        <a:rPr kumimoji="1" lang="en-US" altLang="ja-JP" sz="1800" b="0" i="0" u="none" strike="noStrike" cap="none" normalizeH="0" baseline="0" dirty="0">
                          <a:ln>
                            <a:noFill/>
                          </a:ln>
                          <a:solidFill>
                            <a:schemeClr val="tx1"/>
                          </a:solidFill>
                          <a:effectLst/>
                          <a:latin typeface="Times New Roman" pitchFamily="18" charset="0"/>
                          <a:ea typeface="ＭＳ Ｐゴシック" pitchFamily="50" charset="-128"/>
                          <a:cs typeface="Times New Roman" pitchFamily="18" charset="0"/>
                        </a:rPr>
                        <a:t>mL</a:t>
                      </a:r>
                    </a:p>
                  </a:txBody>
                  <a:tcPr marL="90000" marR="90000" marT="46801" marB="46801"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lvl1pPr>
                        <a:spcBef>
                          <a:spcPct val="20000"/>
                        </a:spcBef>
                        <a:defRPr kumimoji="1" sz="2800">
                          <a:solidFill>
                            <a:schemeClr val="tx1"/>
                          </a:solidFill>
                          <a:latin typeface="Arial" pitchFamily="34" charset="0"/>
                          <a:ea typeface="ＭＳ Ｐゴシック" pitchFamily="50" charset="-128"/>
                        </a:defRPr>
                      </a:lvl1pPr>
                      <a:lvl2pPr marL="742950" indent="-285750">
                        <a:spcBef>
                          <a:spcPct val="20000"/>
                        </a:spcBef>
                        <a:defRPr kumimoji="1" sz="2400">
                          <a:solidFill>
                            <a:schemeClr val="tx1"/>
                          </a:solidFill>
                          <a:latin typeface="Arial" pitchFamily="34" charset="0"/>
                          <a:ea typeface="ＭＳ Ｐゴシック" pitchFamily="50" charset="-128"/>
                        </a:defRPr>
                      </a:lvl2pPr>
                      <a:lvl3pPr marL="1143000" indent="-228600">
                        <a:spcBef>
                          <a:spcPct val="20000"/>
                        </a:spcBef>
                        <a:defRPr kumimoji="1" sz="2000">
                          <a:solidFill>
                            <a:schemeClr val="tx1"/>
                          </a:solidFill>
                          <a:latin typeface="Arial" pitchFamily="34" charset="0"/>
                          <a:ea typeface="ＭＳ Ｐゴシック" pitchFamily="50" charset="-128"/>
                        </a:defRPr>
                      </a:lvl3pPr>
                      <a:lvl4pPr marL="1600200" indent="-228600">
                        <a:spcBef>
                          <a:spcPct val="20000"/>
                        </a:spcBef>
                        <a:defRPr kumimoji="1">
                          <a:solidFill>
                            <a:schemeClr val="tx1"/>
                          </a:solidFill>
                          <a:latin typeface="Arial" pitchFamily="34" charset="0"/>
                          <a:ea typeface="ＭＳ Ｐゴシック" pitchFamily="50" charset="-128"/>
                        </a:defRPr>
                      </a:lvl4pPr>
                      <a:lvl5pPr marL="2057400" indent="-228600">
                        <a:spcBef>
                          <a:spcPct val="20000"/>
                        </a:spcBef>
                        <a:defRPr kumimoji="1">
                          <a:solidFill>
                            <a:schemeClr val="tx1"/>
                          </a:solidFill>
                          <a:latin typeface="Arial" pitchFamily="34" charset="0"/>
                          <a:ea typeface="ＭＳ Ｐゴシック" pitchFamily="50" charset="-128"/>
                        </a:defRPr>
                      </a:lvl5pPr>
                      <a:lvl6pPr marL="2514600" indent="-228600" eaLnBrk="0" fontAlgn="base" hangingPunct="0">
                        <a:spcBef>
                          <a:spcPct val="20000"/>
                        </a:spcBef>
                        <a:spcAft>
                          <a:spcPct val="0"/>
                        </a:spcAft>
                        <a:defRPr kumimoji="1">
                          <a:solidFill>
                            <a:schemeClr val="tx1"/>
                          </a:solidFill>
                          <a:latin typeface="Arial" pitchFamily="34" charset="0"/>
                          <a:ea typeface="ＭＳ Ｐゴシック" pitchFamily="50" charset="-128"/>
                        </a:defRPr>
                      </a:lvl6pPr>
                      <a:lvl7pPr marL="2971800" indent="-228600" eaLnBrk="0" fontAlgn="base" hangingPunct="0">
                        <a:spcBef>
                          <a:spcPct val="20000"/>
                        </a:spcBef>
                        <a:spcAft>
                          <a:spcPct val="0"/>
                        </a:spcAft>
                        <a:defRPr kumimoji="1">
                          <a:solidFill>
                            <a:schemeClr val="tx1"/>
                          </a:solidFill>
                          <a:latin typeface="Arial" pitchFamily="34" charset="0"/>
                          <a:ea typeface="ＭＳ Ｐゴシック" pitchFamily="50" charset="-128"/>
                        </a:defRPr>
                      </a:lvl7pPr>
                      <a:lvl8pPr marL="3429000" indent="-228600" eaLnBrk="0" fontAlgn="base" hangingPunct="0">
                        <a:spcBef>
                          <a:spcPct val="20000"/>
                        </a:spcBef>
                        <a:spcAft>
                          <a:spcPct val="0"/>
                        </a:spcAft>
                        <a:defRPr kumimoji="1">
                          <a:solidFill>
                            <a:schemeClr val="tx1"/>
                          </a:solidFill>
                          <a:latin typeface="Arial" pitchFamily="34" charset="0"/>
                          <a:ea typeface="ＭＳ Ｐゴシック" pitchFamily="50" charset="-128"/>
                        </a:defRPr>
                      </a:lvl8pPr>
                      <a:lvl9pPr marL="3886200" indent="-228600" eaLnBrk="0" fontAlgn="base" hangingPunct="0">
                        <a:spcBef>
                          <a:spcPct val="20000"/>
                        </a:spcBef>
                        <a:spcAft>
                          <a:spcPct val="0"/>
                        </a:spcAft>
                        <a:defRPr kumimoji="1">
                          <a:solidFill>
                            <a:schemeClr val="tx1"/>
                          </a:solidFill>
                          <a:latin typeface="Arial" pitchFamily="34" charset="0"/>
                          <a:ea typeface="ＭＳ Ｐゴシック" pitchFamily="50" charset="-128"/>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1" lang="ja-JP" altLang="en-US" sz="1600" b="0" i="0" u="none" strike="noStrike" cap="none" normalizeH="0" baseline="0">
                          <a:ln>
                            <a:noFill/>
                          </a:ln>
                          <a:solidFill>
                            <a:schemeClr val="tx1"/>
                          </a:solidFill>
                          <a:effectLst/>
                          <a:latin typeface="ＭＳ Ｐゴシック" pitchFamily="50" charset="-128"/>
                          <a:ea typeface="ＭＳ Ｐゴシック" pitchFamily="50" charset="-128"/>
                        </a:rPr>
                        <a:t>正規分布</a:t>
                      </a:r>
                    </a:p>
                  </a:txBody>
                  <a:tcPr marL="90000" marR="90000" marT="46801" marB="46801"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lvl1pPr>
                        <a:spcBef>
                          <a:spcPct val="20000"/>
                        </a:spcBef>
                        <a:defRPr kumimoji="1" sz="2800">
                          <a:solidFill>
                            <a:schemeClr val="tx1"/>
                          </a:solidFill>
                          <a:latin typeface="Arial" pitchFamily="34" charset="0"/>
                          <a:ea typeface="ＭＳ Ｐゴシック" pitchFamily="50" charset="-128"/>
                        </a:defRPr>
                      </a:lvl1pPr>
                      <a:lvl2pPr marL="742950" indent="-285750">
                        <a:spcBef>
                          <a:spcPct val="20000"/>
                        </a:spcBef>
                        <a:defRPr kumimoji="1" sz="2400">
                          <a:solidFill>
                            <a:schemeClr val="tx1"/>
                          </a:solidFill>
                          <a:latin typeface="Arial" pitchFamily="34" charset="0"/>
                          <a:ea typeface="ＭＳ Ｐゴシック" pitchFamily="50" charset="-128"/>
                        </a:defRPr>
                      </a:lvl2pPr>
                      <a:lvl3pPr marL="1143000" indent="-228600">
                        <a:spcBef>
                          <a:spcPct val="20000"/>
                        </a:spcBef>
                        <a:defRPr kumimoji="1" sz="2000">
                          <a:solidFill>
                            <a:schemeClr val="tx1"/>
                          </a:solidFill>
                          <a:latin typeface="Arial" pitchFamily="34" charset="0"/>
                          <a:ea typeface="ＭＳ Ｐゴシック" pitchFamily="50" charset="-128"/>
                        </a:defRPr>
                      </a:lvl3pPr>
                      <a:lvl4pPr marL="1600200" indent="-228600">
                        <a:spcBef>
                          <a:spcPct val="20000"/>
                        </a:spcBef>
                        <a:defRPr kumimoji="1">
                          <a:solidFill>
                            <a:schemeClr val="tx1"/>
                          </a:solidFill>
                          <a:latin typeface="Arial" pitchFamily="34" charset="0"/>
                          <a:ea typeface="ＭＳ Ｐゴシック" pitchFamily="50" charset="-128"/>
                        </a:defRPr>
                      </a:lvl4pPr>
                      <a:lvl5pPr marL="2057400" indent="-228600">
                        <a:spcBef>
                          <a:spcPct val="20000"/>
                        </a:spcBef>
                        <a:defRPr kumimoji="1">
                          <a:solidFill>
                            <a:schemeClr val="tx1"/>
                          </a:solidFill>
                          <a:latin typeface="Arial" pitchFamily="34" charset="0"/>
                          <a:ea typeface="ＭＳ Ｐゴシック" pitchFamily="50" charset="-128"/>
                        </a:defRPr>
                      </a:lvl5pPr>
                      <a:lvl6pPr marL="2514600" indent="-228600" eaLnBrk="0" fontAlgn="base" hangingPunct="0">
                        <a:spcBef>
                          <a:spcPct val="20000"/>
                        </a:spcBef>
                        <a:spcAft>
                          <a:spcPct val="0"/>
                        </a:spcAft>
                        <a:defRPr kumimoji="1">
                          <a:solidFill>
                            <a:schemeClr val="tx1"/>
                          </a:solidFill>
                          <a:latin typeface="Arial" pitchFamily="34" charset="0"/>
                          <a:ea typeface="ＭＳ Ｐゴシック" pitchFamily="50" charset="-128"/>
                        </a:defRPr>
                      </a:lvl6pPr>
                      <a:lvl7pPr marL="2971800" indent="-228600" eaLnBrk="0" fontAlgn="base" hangingPunct="0">
                        <a:spcBef>
                          <a:spcPct val="20000"/>
                        </a:spcBef>
                        <a:spcAft>
                          <a:spcPct val="0"/>
                        </a:spcAft>
                        <a:defRPr kumimoji="1">
                          <a:solidFill>
                            <a:schemeClr val="tx1"/>
                          </a:solidFill>
                          <a:latin typeface="Arial" pitchFamily="34" charset="0"/>
                          <a:ea typeface="ＭＳ Ｐゴシック" pitchFamily="50" charset="-128"/>
                        </a:defRPr>
                      </a:lvl7pPr>
                      <a:lvl8pPr marL="3429000" indent="-228600" eaLnBrk="0" fontAlgn="base" hangingPunct="0">
                        <a:spcBef>
                          <a:spcPct val="20000"/>
                        </a:spcBef>
                        <a:spcAft>
                          <a:spcPct val="0"/>
                        </a:spcAft>
                        <a:defRPr kumimoji="1">
                          <a:solidFill>
                            <a:schemeClr val="tx1"/>
                          </a:solidFill>
                          <a:latin typeface="Arial" pitchFamily="34" charset="0"/>
                          <a:ea typeface="ＭＳ Ｐゴシック" pitchFamily="50" charset="-128"/>
                        </a:defRPr>
                      </a:lvl8pPr>
                      <a:lvl9pPr marL="3886200" indent="-228600" eaLnBrk="0" fontAlgn="base" hangingPunct="0">
                        <a:spcBef>
                          <a:spcPct val="20000"/>
                        </a:spcBef>
                        <a:spcAft>
                          <a:spcPct val="0"/>
                        </a:spcAft>
                        <a:defRPr kumimoji="1">
                          <a:solidFill>
                            <a:schemeClr val="tx1"/>
                          </a:solidFill>
                          <a:latin typeface="Arial" pitchFamily="34" charset="0"/>
                          <a:ea typeface="ＭＳ Ｐゴシック" pitchFamily="50" charset="-128"/>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1" lang="en-US" altLang="ja-JP" sz="1800" b="0" i="0" u="none" strike="noStrike" cap="none" normalizeH="0" baseline="0">
                          <a:ln>
                            <a:noFill/>
                          </a:ln>
                          <a:solidFill>
                            <a:schemeClr val="tx1"/>
                          </a:solidFill>
                          <a:effectLst/>
                          <a:latin typeface="Times New Roman" pitchFamily="18" charset="0"/>
                          <a:ea typeface="ＭＳ Ｐゴシック" pitchFamily="50" charset="-128"/>
                          <a:cs typeface="Times New Roman" pitchFamily="18" charset="0"/>
                        </a:rPr>
                        <a:t>2</a:t>
                      </a:r>
                    </a:p>
                  </a:txBody>
                  <a:tcPr marL="90000" marR="90000" marT="46801" marB="46801"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lvl1pPr>
                        <a:spcBef>
                          <a:spcPct val="20000"/>
                        </a:spcBef>
                        <a:defRPr kumimoji="1" sz="2800">
                          <a:solidFill>
                            <a:schemeClr val="tx1"/>
                          </a:solidFill>
                          <a:latin typeface="Arial" pitchFamily="34" charset="0"/>
                          <a:ea typeface="ＭＳ Ｐゴシック" pitchFamily="50" charset="-128"/>
                        </a:defRPr>
                      </a:lvl1pPr>
                      <a:lvl2pPr marL="742950" indent="-285750">
                        <a:spcBef>
                          <a:spcPct val="20000"/>
                        </a:spcBef>
                        <a:defRPr kumimoji="1" sz="2400">
                          <a:solidFill>
                            <a:schemeClr val="tx1"/>
                          </a:solidFill>
                          <a:latin typeface="Arial" pitchFamily="34" charset="0"/>
                          <a:ea typeface="ＭＳ Ｐゴシック" pitchFamily="50" charset="-128"/>
                        </a:defRPr>
                      </a:lvl2pPr>
                      <a:lvl3pPr marL="1143000" indent="-228600">
                        <a:spcBef>
                          <a:spcPct val="20000"/>
                        </a:spcBef>
                        <a:defRPr kumimoji="1" sz="2000">
                          <a:solidFill>
                            <a:schemeClr val="tx1"/>
                          </a:solidFill>
                          <a:latin typeface="Arial" pitchFamily="34" charset="0"/>
                          <a:ea typeface="ＭＳ Ｐゴシック" pitchFamily="50" charset="-128"/>
                        </a:defRPr>
                      </a:lvl3pPr>
                      <a:lvl4pPr marL="1600200" indent="-228600">
                        <a:spcBef>
                          <a:spcPct val="20000"/>
                        </a:spcBef>
                        <a:defRPr kumimoji="1">
                          <a:solidFill>
                            <a:schemeClr val="tx1"/>
                          </a:solidFill>
                          <a:latin typeface="Arial" pitchFamily="34" charset="0"/>
                          <a:ea typeface="ＭＳ Ｐゴシック" pitchFamily="50" charset="-128"/>
                        </a:defRPr>
                      </a:lvl4pPr>
                      <a:lvl5pPr marL="2057400" indent="-228600">
                        <a:spcBef>
                          <a:spcPct val="20000"/>
                        </a:spcBef>
                        <a:defRPr kumimoji="1">
                          <a:solidFill>
                            <a:schemeClr val="tx1"/>
                          </a:solidFill>
                          <a:latin typeface="Arial" pitchFamily="34" charset="0"/>
                          <a:ea typeface="ＭＳ Ｐゴシック" pitchFamily="50" charset="-128"/>
                        </a:defRPr>
                      </a:lvl5pPr>
                      <a:lvl6pPr marL="2514600" indent="-228600" eaLnBrk="0" fontAlgn="base" hangingPunct="0">
                        <a:spcBef>
                          <a:spcPct val="20000"/>
                        </a:spcBef>
                        <a:spcAft>
                          <a:spcPct val="0"/>
                        </a:spcAft>
                        <a:defRPr kumimoji="1">
                          <a:solidFill>
                            <a:schemeClr val="tx1"/>
                          </a:solidFill>
                          <a:latin typeface="Arial" pitchFamily="34" charset="0"/>
                          <a:ea typeface="ＭＳ Ｐゴシック" pitchFamily="50" charset="-128"/>
                        </a:defRPr>
                      </a:lvl6pPr>
                      <a:lvl7pPr marL="2971800" indent="-228600" eaLnBrk="0" fontAlgn="base" hangingPunct="0">
                        <a:spcBef>
                          <a:spcPct val="20000"/>
                        </a:spcBef>
                        <a:spcAft>
                          <a:spcPct val="0"/>
                        </a:spcAft>
                        <a:defRPr kumimoji="1">
                          <a:solidFill>
                            <a:schemeClr val="tx1"/>
                          </a:solidFill>
                          <a:latin typeface="Arial" pitchFamily="34" charset="0"/>
                          <a:ea typeface="ＭＳ Ｐゴシック" pitchFamily="50" charset="-128"/>
                        </a:defRPr>
                      </a:lvl7pPr>
                      <a:lvl8pPr marL="3429000" indent="-228600" eaLnBrk="0" fontAlgn="base" hangingPunct="0">
                        <a:spcBef>
                          <a:spcPct val="20000"/>
                        </a:spcBef>
                        <a:spcAft>
                          <a:spcPct val="0"/>
                        </a:spcAft>
                        <a:defRPr kumimoji="1">
                          <a:solidFill>
                            <a:schemeClr val="tx1"/>
                          </a:solidFill>
                          <a:latin typeface="Arial" pitchFamily="34" charset="0"/>
                          <a:ea typeface="ＭＳ Ｐゴシック" pitchFamily="50" charset="-128"/>
                        </a:defRPr>
                      </a:lvl8pPr>
                      <a:lvl9pPr marL="3886200" indent="-228600" eaLnBrk="0" fontAlgn="base" hangingPunct="0">
                        <a:spcBef>
                          <a:spcPct val="20000"/>
                        </a:spcBef>
                        <a:spcAft>
                          <a:spcPct val="0"/>
                        </a:spcAft>
                        <a:defRPr kumimoji="1">
                          <a:solidFill>
                            <a:schemeClr val="tx1"/>
                          </a:solidFill>
                          <a:latin typeface="Arial" pitchFamily="34" charset="0"/>
                          <a:ea typeface="ＭＳ Ｐゴシック" pitchFamily="50" charset="-128"/>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1" lang="en-US" altLang="ja-JP" sz="1800" b="1" i="0" u="none" strike="noStrike" cap="none" normalizeH="0" baseline="0" dirty="0">
                          <a:ln>
                            <a:noFill/>
                          </a:ln>
                          <a:solidFill>
                            <a:srgbClr val="FFFF00"/>
                          </a:solidFill>
                          <a:effectLst/>
                          <a:latin typeface="Times New Roman" pitchFamily="18" charset="0"/>
                          <a:ea typeface="ＭＳ Ｐゴシック" pitchFamily="50" charset="-128"/>
                          <a:cs typeface="Times New Roman" pitchFamily="18" charset="0"/>
                        </a:rPr>
                        <a:t>1.5</a:t>
                      </a:r>
                    </a:p>
                    <a:p>
                      <a:pPr marL="0" marR="0" lvl="0" indent="0" algn="ctr" defTabSz="914400" rtl="0" eaLnBrk="1" fontAlgn="base" latinLnBrk="0" hangingPunct="1">
                        <a:lnSpc>
                          <a:spcPct val="100000"/>
                        </a:lnSpc>
                        <a:spcBef>
                          <a:spcPct val="20000"/>
                        </a:spcBef>
                        <a:spcAft>
                          <a:spcPct val="0"/>
                        </a:spcAft>
                        <a:buClrTx/>
                        <a:buSzTx/>
                        <a:buFontTx/>
                        <a:buNone/>
                        <a:tabLst/>
                      </a:pPr>
                      <a:r>
                        <a:rPr kumimoji="1" lang="en-US" altLang="ja-JP" sz="1800" b="1" i="0" u="none" strike="noStrike" cap="none" normalizeH="0" baseline="0" dirty="0">
                          <a:ln>
                            <a:noFill/>
                          </a:ln>
                          <a:solidFill>
                            <a:srgbClr val="FFFF00"/>
                          </a:solidFill>
                          <a:effectLst/>
                          <a:latin typeface="Times New Roman" pitchFamily="18" charset="0"/>
                          <a:ea typeface="ＭＳ Ｐゴシック" pitchFamily="50" charset="-128"/>
                          <a:cs typeface="Times New Roman" pitchFamily="18" charset="0"/>
                        </a:rPr>
                        <a:t>mL</a:t>
                      </a:r>
                    </a:p>
                  </a:txBody>
                  <a:tcPr marL="90000" marR="90000" marT="46801" marB="46801"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lvl1pPr>
                        <a:spcBef>
                          <a:spcPct val="20000"/>
                        </a:spcBef>
                        <a:defRPr kumimoji="1" sz="2800">
                          <a:solidFill>
                            <a:schemeClr val="tx1"/>
                          </a:solidFill>
                          <a:latin typeface="Arial" pitchFamily="34" charset="0"/>
                          <a:ea typeface="ＭＳ Ｐゴシック" pitchFamily="50" charset="-128"/>
                        </a:defRPr>
                      </a:lvl1pPr>
                      <a:lvl2pPr marL="742950" indent="-285750">
                        <a:spcBef>
                          <a:spcPct val="20000"/>
                        </a:spcBef>
                        <a:defRPr kumimoji="1" sz="2400">
                          <a:solidFill>
                            <a:schemeClr val="tx1"/>
                          </a:solidFill>
                          <a:latin typeface="Arial" pitchFamily="34" charset="0"/>
                          <a:ea typeface="ＭＳ Ｐゴシック" pitchFamily="50" charset="-128"/>
                        </a:defRPr>
                      </a:lvl2pPr>
                      <a:lvl3pPr marL="1143000" indent="-228600">
                        <a:spcBef>
                          <a:spcPct val="20000"/>
                        </a:spcBef>
                        <a:defRPr kumimoji="1" sz="2000">
                          <a:solidFill>
                            <a:schemeClr val="tx1"/>
                          </a:solidFill>
                          <a:latin typeface="Arial" pitchFamily="34" charset="0"/>
                          <a:ea typeface="ＭＳ Ｐゴシック" pitchFamily="50" charset="-128"/>
                        </a:defRPr>
                      </a:lvl3pPr>
                      <a:lvl4pPr marL="1600200" indent="-228600">
                        <a:spcBef>
                          <a:spcPct val="20000"/>
                        </a:spcBef>
                        <a:defRPr kumimoji="1">
                          <a:solidFill>
                            <a:schemeClr val="tx1"/>
                          </a:solidFill>
                          <a:latin typeface="Arial" pitchFamily="34" charset="0"/>
                          <a:ea typeface="ＭＳ Ｐゴシック" pitchFamily="50" charset="-128"/>
                        </a:defRPr>
                      </a:lvl4pPr>
                      <a:lvl5pPr marL="2057400" indent="-228600">
                        <a:spcBef>
                          <a:spcPct val="20000"/>
                        </a:spcBef>
                        <a:defRPr kumimoji="1">
                          <a:solidFill>
                            <a:schemeClr val="tx1"/>
                          </a:solidFill>
                          <a:latin typeface="Arial" pitchFamily="34" charset="0"/>
                          <a:ea typeface="ＭＳ Ｐゴシック" pitchFamily="50" charset="-128"/>
                        </a:defRPr>
                      </a:lvl5pPr>
                      <a:lvl6pPr marL="2514600" indent="-228600" eaLnBrk="0" fontAlgn="base" hangingPunct="0">
                        <a:spcBef>
                          <a:spcPct val="20000"/>
                        </a:spcBef>
                        <a:spcAft>
                          <a:spcPct val="0"/>
                        </a:spcAft>
                        <a:defRPr kumimoji="1">
                          <a:solidFill>
                            <a:schemeClr val="tx1"/>
                          </a:solidFill>
                          <a:latin typeface="Arial" pitchFamily="34" charset="0"/>
                          <a:ea typeface="ＭＳ Ｐゴシック" pitchFamily="50" charset="-128"/>
                        </a:defRPr>
                      </a:lvl6pPr>
                      <a:lvl7pPr marL="2971800" indent="-228600" eaLnBrk="0" fontAlgn="base" hangingPunct="0">
                        <a:spcBef>
                          <a:spcPct val="20000"/>
                        </a:spcBef>
                        <a:spcAft>
                          <a:spcPct val="0"/>
                        </a:spcAft>
                        <a:defRPr kumimoji="1">
                          <a:solidFill>
                            <a:schemeClr val="tx1"/>
                          </a:solidFill>
                          <a:latin typeface="Arial" pitchFamily="34" charset="0"/>
                          <a:ea typeface="ＭＳ Ｐゴシック" pitchFamily="50" charset="-128"/>
                        </a:defRPr>
                      </a:lvl7pPr>
                      <a:lvl8pPr marL="3429000" indent="-228600" eaLnBrk="0" fontAlgn="base" hangingPunct="0">
                        <a:spcBef>
                          <a:spcPct val="20000"/>
                        </a:spcBef>
                        <a:spcAft>
                          <a:spcPct val="0"/>
                        </a:spcAft>
                        <a:defRPr kumimoji="1">
                          <a:solidFill>
                            <a:schemeClr val="tx1"/>
                          </a:solidFill>
                          <a:latin typeface="Arial" pitchFamily="34" charset="0"/>
                          <a:ea typeface="ＭＳ Ｐゴシック" pitchFamily="50" charset="-128"/>
                        </a:defRPr>
                      </a:lvl8pPr>
                      <a:lvl9pPr marL="3886200" indent="-228600" eaLnBrk="0" fontAlgn="base" hangingPunct="0">
                        <a:spcBef>
                          <a:spcPct val="20000"/>
                        </a:spcBef>
                        <a:spcAft>
                          <a:spcPct val="0"/>
                        </a:spcAft>
                        <a:defRPr kumimoji="1">
                          <a:solidFill>
                            <a:schemeClr val="tx1"/>
                          </a:solidFill>
                          <a:latin typeface="Arial" pitchFamily="34" charset="0"/>
                          <a:ea typeface="ＭＳ Ｐゴシック" pitchFamily="50" charset="-128"/>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endParaRPr kumimoji="1" lang="en-US" altLang="ja-JP" sz="1800" b="0" i="0" u="none" strike="noStrike" cap="none" normalizeH="0" baseline="0">
                        <a:ln>
                          <a:noFill/>
                        </a:ln>
                        <a:solidFill>
                          <a:schemeClr val="tx1"/>
                        </a:solidFill>
                        <a:effectLst/>
                        <a:latin typeface="Times New Roman" pitchFamily="18" charset="0"/>
                        <a:ea typeface="ＭＳ Ｐゴシック" pitchFamily="50" charset="-128"/>
                        <a:cs typeface="Times New Roman" pitchFamily="18" charset="0"/>
                      </a:endParaRPr>
                    </a:p>
                  </a:txBody>
                  <a:tcPr marL="90000" marR="90000" marT="46801" marB="46801"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lvl1pPr>
                        <a:spcBef>
                          <a:spcPct val="20000"/>
                        </a:spcBef>
                        <a:defRPr kumimoji="1" sz="2800">
                          <a:solidFill>
                            <a:schemeClr val="tx1"/>
                          </a:solidFill>
                          <a:latin typeface="Arial" pitchFamily="34" charset="0"/>
                          <a:ea typeface="ＭＳ Ｐゴシック" pitchFamily="50" charset="-128"/>
                        </a:defRPr>
                      </a:lvl1pPr>
                      <a:lvl2pPr marL="742950" indent="-285750">
                        <a:spcBef>
                          <a:spcPct val="20000"/>
                        </a:spcBef>
                        <a:defRPr kumimoji="1" sz="2400">
                          <a:solidFill>
                            <a:schemeClr val="tx1"/>
                          </a:solidFill>
                          <a:latin typeface="Arial" pitchFamily="34" charset="0"/>
                          <a:ea typeface="ＭＳ Ｐゴシック" pitchFamily="50" charset="-128"/>
                        </a:defRPr>
                      </a:lvl2pPr>
                      <a:lvl3pPr marL="1143000" indent="-228600">
                        <a:spcBef>
                          <a:spcPct val="20000"/>
                        </a:spcBef>
                        <a:defRPr kumimoji="1" sz="2000">
                          <a:solidFill>
                            <a:schemeClr val="tx1"/>
                          </a:solidFill>
                          <a:latin typeface="Arial" pitchFamily="34" charset="0"/>
                          <a:ea typeface="ＭＳ Ｐゴシック" pitchFamily="50" charset="-128"/>
                        </a:defRPr>
                      </a:lvl3pPr>
                      <a:lvl4pPr marL="1600200" indent="-228600">
                        <a:spcBef>
                          <a:spcPct val="20000"/>
                        </a:spcBef>
                        <a:defRPr kumimoji="1">
                          <a:solidFill>
                            <a:schemeClr val="tx1"/>
                          </a:solidFill>
                          <a:latin typeface="Arial" pitchFamily="34" charset="0"/>
                          <a:ea typeface="ＭＳ Ｐゴシック" pitchFamily="50" charset="-128"/>
                        </a:defRPr>
                      </a:lvl4pPr>
                      <a:lvl5pPr marL="2057400" indent="-228600">
                        <a:spcBef>
                          <a:spcPct val="20000"/>
                        </a:spcBef>
                        <a:defRPr kumimoji="1">
                          <a:solidFill>
                            <a:schemeClr val="tx1"/>
                          </a:solidFill>
                          <a:latin typeface="Arial" pitchFamily="34" charset="0"/>
                          <a:ea typeface="ＭＳ Ｐゴシック" pitchFamily="50" charset="-128"/>
                        </a:defRPr>
                      </a:lvl5pPr>
                      <a:lvl6pPr marL="2514600" indent="-228600" eaLnBrk="0" fontAlgn="base" hangingPunct="0">
                        <a:spcBef>
                          <a:spcPct val="20000"/>
                        </a:spcBef>
                        <a:spcAft>
                          <a:spcPct val="0"/>
                        </a:spcAft>
                        <a:defRPr kumimoji="1">
                          <a:solidFill>
                            <a:schemeClr val="tx1"/>
                          </a:solidFill>
                          <a:latin typeface="Arial" pitchFamily="34" charset="0"/>
                          <a:ea typeface="ＭＳ Ｐゴシック" pitchFamily="50" charset="-128"/>
                        </a:defRPr>
                      </a:lvl6pPr>
                      <a:lvl7pPr marL="2971800" indent="-228600" eaLnBrk="0" fontAlgn="base" hangingPunct="0">
                        <a:spcBef>
                          <a:spcPct val="20000"/>
                        </a:spcBef>
                        <a:spcAft>
                          <a:spcPct val="0"/>
                        </a:spcAft>
                        <a:defRPr kumimoji="1">
                          <a:solidFill>
                            <a:schemeClr val="tx1"/>
                          </a:solidFill>
                          <a:latin typeface="Arial" pitchFamily="34" charset="0"/>
                          <a:ea typeface="ＭＳ Ｐゴシック" pitchFamily="50" charset="-128"/>
                        </a:defRPr>
                      </a:lvl7pPr>
                      <a:lvl8pPr marL="3429000" indent="-228600" eaLnBrk="0" fontAlgn="base" hangingPunct="0">
                        <a:spcBef>
                          <a:spcPct val="20000"/>
                        </a:spcBef>
                        <a:spcAft>
                          <a:spcPct val="0"/>
                        </a:spcAft>
                        <a:defRPr kumimoji="1">
                          <a:solidFill>
                            <a:schemeClr val="tx1"/>
                          </a:solidFill>
                          <a:latin typeface="Arial" pitchFamily="34" charset="0"/>
                          <a:ea typeface="ＭＳ Ｐゴシック" pitchFamily="50" charset="-128"/>
                        </a:defRPr>
                      </a:lvl8pPr>
                      <a:lvl9pPr marL="3886200" indent="-228600" eaLnBrk="0" fontAlgn="base" hangingPunct="0">
                        <a:spcBef>
                          <a:spcPct val="20000"/>
                        </a:spcBef>
                        <a:spcAft>
                          <a:spcPct val="0"/>
                        </a:spcAft>
                        <a:defRPr kumimoji="1">
                          <a:solidFill>
                            <a:schemeClr val="tx1"/>
                          </a:solidFill>
                          <a:latin typeface="Arial" pitchFamily="34" charset="0"/>
                          <a:ea typeface="ＭＳ Ｐゴシック" pitchFamily="50" charset="-128"/>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endParaRPr kumimoji="1" lang="en-US" altLang="ja-JP" sz="1800" b="0" i="0" u="none" strike="noStrike" cap="none" normalizeH="0" baseline="0">
                        <a:ln>
                          <a:noFill/>
                        </a:ln>
                        <a:solidFill>
                          <a:schemeClr val="tx1"/>
                        </a:solidFill>
                        <a:effectLst/>
                        <a:latin typeface="Times New Roman" pitchFamily="18" charset="0"/>
                        <a:ea typeface="ＭＳ Ｐゴシック" pitchFamily="50" charset="-128"/>
                        <a:cs typeface="Times New Roman" pitchFamily="18" charset="0"/>
                      </a:endParaRPr>
                    </a:p>
                  </a:txBody>
                  <a:tcPr marL="90000" marR="90000" marT="46801" marB="46801"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10002"/>
                  </a:ext>
                </a:extLst>
              </a:tr>
              <a:tr h="697114">
                <a:tc>
                  <a:txBody>
                    <a:bodyPr/>
                    <a:lstStyle>
                      <a:lvl1pPr>
                        <a:spcBef>
                          <a:spcPct val="20000"/>
                        </a:spcBef>
                        <a:defRPr kumimoji="1" sz="2800">
                          <a:solidFill>
                            <a:schemeClr val="tx1"/>
                          </a:solidFill>
                          <a:latin typeface="Arial" pitchFamily="34" charset="0"/>
                          <a:ea typeface="ＭＳ Ｐゴシック" pitchFamily="50" charset="-128"/>
                        </a:defRPr>
                      </a:lvl1pPr>
                      <a:lvl2pPr marL="742950" indent="-285750">
                        <a:spcBef>
                          <a:spcPct val="20000"/>
                        </a:spcBef>
                        <a:defRPr kumimoji="1" sz="2400">
                          <a:solidFill>
                            <a:schemeClr val="tx1"/>
                          </a:solidFill>
                          <a:latin typeface="Arial" pitchFamily="34" charset="0"/>
                          <a:ea typeface="ＭＳ Ｐゴシック" pitchFamily="50" charset="-128"/>
                        </a:defRPr>
                      </a:lvl2pPr>
                      <a:lvl3pPr marL="1143000" indent="-228600">
                        <a:spcBef>
                          <a:spcPct val="20000"/>
                        </a:spcBef>
                        <a:defRPr kumimoji="1" sz="2000">
                          <a:solidFill>
                            <a:schemeClr val="tx1"/>
                          </a:solidFill>
                          <a:latin typeface="Arial" pitchFamily="34" charset="0"/>
                          <a:ea typeface="ＭＳ Ｐゴシック" pitchFamily="50" charset="-128"/>
                        </a:defRPr>
                      </a:lvl3pPr>
                      <a:lvl4pPr marL="1600200" indent="-228600">
                        <a:spcBef>
                          <a:spcPct val="20000"/>
                        </a:spcBef>
                        <a:defRPr kumimoji="1">
                          <a:solidFill>
                            <a:schemeClr val="tx1"/>
                          </a:solidFill>
                          <a:latin typeface="Arial" pitchFamily="34" charset="0"/>
                          <a:ea typeface="ＭＳ Ｐゴシック" pitchFamily="50" charset="-128"/>
                        </a:defRPr>
                      </a:lvl4pPr>
                      <a:lvl5pPr marL="2057400" indent="-228600">
                        <a:spcBef>
                          <a:spcPct val="20000"/>
                        </a:spcBef>
                        <a:defRPr kumimoji="1">
                          <a:solidFill>
                            <a:schemeClr val="tx1"/>
                          </a:solidFill>
                          <a:latin typeface="Arial" pitchFamily="34" charset="0"/>
                          <a:ea typeface="ＭＳ Ｐゴシック" pitchFamily="50" charset="-128"/>
                        </a:defRPr>
                      </a:lvl5pPr>
                      <a:lvl6pPr marL="2514600" indent="-228600" eaLnBrk="0" fontAlgn="base" hangingPunct="0">
                        <a:spcBef>
                          <a:spcPct val="20000"/>
                        </a:spcBef>
                        <a:spcAft>
                          <a:spcPct val="0"/>
                        </a:spcAft>
                        <a:defRPr kumimoji="1">
                          <a:solidFill>
                            <a:schemeClr val="tx1"/>
                          </a:solidFill>
                          <a:latin typeface="Arial" pitchFamily="34" charset="0"/>
                          <a:ea typeface="ＭＳ Ｐゴシック" pitchFamily="50" charset="-128"/>
                        </a:defRPr>
                      </a:lvl6pPr>
                      <a:lvl7pPr marL="2971800" indent="-228600" eaLnBrk="0" fontAlgn="base" hangingPunct="0">
                        <a:spcBef>
                          <a:spcPct val="20000"/>
                        </a:spcBef>
                        <a:spcAft>
                          <a:spcPct val="0"/>
                        </a:spcAft>
                        <a:defRPr kumimoji="1">
                          <a:solidFill>
                            <a:schemeClr val="tx1"/>
                          </a:solidFill>
                          <a:latin typeface="Arial" pitchFamily="34" charset="0"/>
                          <a:ea typeface="ＭＳ Ｐゴシック" pitchFamily="50" charset="-128"/>
                        </a:defRPr>
                      </a:lvl7pPr>
                      <a:lvl8pPr marL="3429000" indent="-228600" eaLnBrk="0" fontAlgn="base" hangingPunct="0">
                        <a:spcBef>
                          <a:spcPct val="20000"/>
                        </a:spcBef>
                        <a:spcAft>
                          <a:spcPct val="0"/>
                        </a:spcAft>
                        <a:defRPr kumimoji="1">
                          <a:solidFill>
                            <a:schemeClr val="tx1"/>
                          </a:solidFill>
                          <a:latin typeface="Arial" pitchFamily="34" charset="0"/>
                          <a:ea typeface="ＭＳ Ｐゴシック" pitchFamily="50" charset="-128"/>
                        </a:defRPr>
                      </a:lvl8pPr>
                      <a:lvl9pPr marL="3886200" indent="-228600" eaLnBrk="0" fontAlgn="base" hangingPunct="0">
                        <a:spcBef>
                          <a:spcPct val="20000"/>
                        </a:spcBef>
                        <a:spcAft>
                          <a:spcPct val="0"/>
                        </a:spcAft>
                        <a:defRPr kumimoji="1">
                          <a:solidFill>
                            <a:schemeClr val="tx1"/>
                          </a:solidFill>
                          <a:latin typeface="Arial" pitchFamily="34" charset="0"/>
                          <a:ea typeface="ＭＳ Ｐゴシック" pitchFamily="50" charset="-128"/>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1" lang="en-US" altLang="ja-JP" sz="2400" b="0" i="1" u="none" strike="noStrike" cap="none" normalizeH="0" baseline="0">
                          <a:ln>
                            <a:noFill/>
                          </a:ln>
                          <a:solidFill>
                            <a:schemeClr val="tx1"/>
                          </a:solidFill>
                          <a:effectLst/>
                          <a:latin typeface="Times New Roman" pitchFamily="18" charset="0"/>
                          <a:ea typeface="ＭＳ Ｐゴシック" pitchFamily="50" charset="-128"/>
                          <a:cs typeface="Times New Roman" pitchFamily="18" charset="0"/>
                        </a:rPr>
                        <a:t>u</a:t>
                      </a:r>
                      <a:r>
                        <a:rPr kumimoji="1" lang="en-US" altLang="ja-JP" sz="2400" b="0" i="0" u="none" strike="noStrike" cap="none" normalizeH="0" baseline="-25000">
                          <a:ln>
                            <a:noFill/>
                          </a:ln>
                          <a:solidFill>
                            <a:schemeClr val="tx1"/>
                          </a:solidFill>
                          <a:effectLst/>
                          <a:latin typeface="Times New Roman" pitchFamily="18" charset="0"/>
                          <a:ea typeface="ＭＳ Ｐゴシック" pitchFamily="50" charset="-128"/>
                          <a:cs typeface="Times New Roman" pitchFamily="18" charset="0"/>
                        </a:rPr>
                        <a:t>T</a:t>
                      </a:r>
                    </a:p>
                  </a:txBody>
                  <a:tcPr marL="90000" marR="90000" marT="46801" marB="46801"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lvl1pPr>
                        <a:spcBef>
                          <a:spcPct val="20000"/>
                        </a:spcBef>
                        <a:defRPr kumimoji="1" sz="2800">
                          <a:solidFill>
                            <a:schemeClr val="tx1"/>
                          </a:solidFill>
                          <a:latin typeface="Arial" pitchFamily="34" charset="0"/>
                          <a:ea typeface="ＭＳ Ｐゴシック" pitchFamily="50" charset="-128"/>
                        </a:defRPr>
                      </a:lvl1pPr>
                      <a:lvl2pPr marL="742950" indent="-285750">
                        <a:spcBef>
                          <a:spcPct val="20000"/>
                        </a:spcBef>
                        <a:defRPr kumimoji="1" sz="2400">
                          <a:solidFill>
                            <a:schemeClr val="tx1"/>
                          </a:solidFill>
                          <a:latin typeface="Arial" pitchFamily="34" charset="0"/>
                          <a:ea typeface="ＭＳ Ｐゴシック" pitchFamily="50" charset="-128"/>
                        </a:defRPr>
                      </a:lvl2pPr>
                      <a:lvl3pPr marL="1143000" indent="-228600">
                        <a:spcBef>
                          <a:spcPct val="20000"/>
                        </a:spcBef>
                        <a:defRPr kumimoji="1" sz="2000">
                          <a:solidFill>
                            <a:schemeClr val="tx1"/>
                          </a:solidFill>
                          <a:latin typeface="Arial" pitchFamily="34" charset="0"/>
                          <a:ea typeface="ＭＳ Ｐゴシック" pitchFamily="50" charset="-128"/>
                        </a:defRPr>
                      </a:lvl3pPr>
                      <a:lvl4pPr marL="1600200" indent="-228600">
                        <a:spcBef>
                          <a:spcPct val="20000"/>
                        </a:spcBef>
                        <a:defRPr kumimoji="1">
                          <a:solidFill>
                            <a:schemeClr val="tx1"/>
                          </a:solidFill>
                          <a:latin typeface="Arial" pitchFamily="34" charset="0"/>
                          <a:ea typeface="ＭＳ Ｐゴシック" pitchFamily="50" charset="-128"/>
                        </a:defRPr>
                      </a:lvl4pPr>
                      <a:lvl5pPr marL="2057400" indent="-228600">
                        <a:spcBef>
                          <a:spcPct val="20000"/>
                        </a:spcBef>
                        <a:defRPr kumimoji="1">
                          <a:solidFill>
                            <a:schemeClr val="tx1"/>
                          </a:solidFill>
                          <a:latin typeface="Arial" pitchFamily="34" charset="0"/>
                          <a:ea typeface="ＭＳ Ｐゴシック" pitchFamily="50" charset="-128"/>
                        </a:defRPr>
                      </a:lvl5pPr>
                      <a:lvl6pPr marL="2514600" indent="-228600" eaLnBrk="0" fontAlgn="base" hangingPunct="0">
                        <a:spcBef>
                          <a:spcPct val="20000"/>
                        </a:spcBef>
                        <a:spcAft>
                          <a:spcPct val="0"/>
                        </a:spcAft>
                        <a:defRPr kumimoji="1">
                          <a:solidFill>
                            <a:schemeClr val="tx1"/>
                          </a:solidFill>
                          <a:latin typeface="Arial" pitchFamily="34" charset="0"/>
                          <a:ea typeface="ＭＳ Ｐゴシック" pitchFamily="50" charset="-128"/>
                        </a:defRPr>
                      </a:lvl6pPr>
                      <a:lvl7pPr marL="2971800" indent="-228600" eaLnBrk="0" fontAlgn="base" hangingPunct="0">
                        <a:spcBef>
                          <a:spcPct val="20000"/>
                        </a:spcBef>
                        <a:spcAft>
                          <a:spcPct val="0"/>
                        </a:spcAft>
                        <a:defRPr kumimoji="1">
                          <a:solidFill>
                            <a:schemeClr val="tx1"/>
                          </a:solidFill>
                          <a:latin typeface="Arial" pitchFamily="34" charset="0"/>
                          <a:ea typeface="ＭＳ Ｐゴシック" pitchFamily="50" charset="-128"/>
                        </a:defRPr>
                      </a:lvl7pPr>
                      <a:lvl8pPr marL="3429000" indent="-228600" eaLnBrk="0" fontAlgn="base" hangingPunct="0">
                        <a:spcBef>
                          <a:spcPct val="20000"/>
                        </a:spcBef>
                        <a:spcAft>
                          <a:spcPct val="0"/>
                        </a:spcAft>
                        <a:defRPr kumimoji="1">
                          <a:solidFill>
                            <a:schemeClr val="tx1"/>
                          </a:solidFill>
                          <a:latin typeface="Arial" pitchFamily="34" charset="0"/>
                          <a:ea typeface="ＭＳ Ｐゴシック" pitchFamily="50" charset="-128"/>
                        </a:defRPr>
                      </a:lvl8pPr>
                      <a:lvl9pPr marL="3886200" indent="-228600" eaLnBrk="0" fontAlgn="base" hangingPunct="0">
                        <a:spcBef>
                          <a:spcPct val="20000"/>
                        </a:spcBef>
                        <a:spcAft>
                          <a:spcPct val="0"/>
                        </a:spcAft>
                        <a:defRPr kumimoji="1">
                          <a:solidFill>
                            <a:schemeClr val="tx1"/>
                          </a:solidFill>
                          <a:latin typeface="Arial" pitchFamily="34" charset="0"/>
                          <a:ea typeface="ＭＳ Ｐゴシック" pitchFamily="50" charset="-128"/>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1" lang="ja-JP" altLang="en-US" sz="1800" b="0" i="0" u="none" strike="noStrike" cap="none" normalizeH="0" baseline="0">
                          <a:ln>
                            <a:noFill/>
                          </a:ln>
                          <a:solidFill>
                            <a:schemeClr val="tx1"/>
                          </a:solidFill>
                          <a:effectLst/>
                          <a:latin typeface="ＭＳ Ｐゴシック" pitchFamily="50" charset="-128"/>
                          <a:ea typeface="ＭＳ Ｐゴシック" pitchFamily="50" charset="-128"/>
                        </a:rPr>
                        <a:t>温度による</a:t>
                      </a:r>
                    </a:p>
                    <a:p>
                      <a:pPr marL="0" marR="0" lvl="0" indent="0" algn="ctr" defTabSz="914400" rtl="0" eaLnBrk="1" fontAlgn="base" latinLnBrk="0" hangingPunct="1">
                        <a:lnSpc>
                          <a:spcPct val="100000"/>
                        </a:lnSpc>
                        <a:spcBef>
                          <a:spcPct val="20000"/>
                        </a:spcBef>
                        <a:spcAft>
                          <a:spcPct val="0"/>
                        </a:spcAft>
                        <a:buClrTx/>
                        <a:buSzTx/>
                        <a:buFontTx/>
                        <a:buNone/>
                        <a:tabLst/>
                      </a:pPr>
                      <a:r>
                        <a:rPr kumimoji="1" lang="ja-JP" altLang="en-US" sz="1800" b="0" i="0" u="none" strike="noStrike" cap="none" normalizeH="0" baseline="0">
                          <a:ln>
                            <a:noFill/>
                          </a:ln>
                          <a:solidFill>
                            <a:schemeClr val="tx1"/>
                          </a:solidFill>
                          <a:effectLst/>
                          <a:latin typeface="ＭＳ Ｐゴシック" pitchFamily="50" charset="-128"/>
                          <a:ea typeface="ＭＳ Ｐゴシック" pitchFamily="50" charset="-128"/>
                        </a:rPr>
                        <a:t>効果</a:t>
                      </a:r>
                    </a:p>
                  </a:txBody>
                  <a:tcPr marL="90000" marR="90000" marT="46801" marB="46801"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lvl1pPr>
                        <a:spcBef>
                          <a:spcPct val="20000"/>
                        </a:spcBef>
                        <a:defRPr kumimoji="1" sz="2800">
                          <a:solidFill>
                            <a:schemeClr val="tx1"/>
                          </a:solidFill>
                          <a:latin typeface="Arial" pitchFamily="34" charset="0"/>
                          <a:ea typeface="ＭＳ Ｐゴシック" pitchFamily="50" charset="-128"/>
                        </a:defRPr>
                      </a:lvl1pPr>
                      <a:lvl2pPr marL="742950" indent="-285750">
                        <a:spcBef>
                          <a:spcPct val="20000"/>
                        </a:spcBef>
                        <a:defRPr kumimoji="1" sz="2400">
                          <a:solidFill>
                            <a:schemeClr val="tx1"/>
                          </a:solidFill>
                          <a:latin typeface="Arial" pitchFamily="34" charset="0"/>
                          <a:ea typeface="ＭＳ Ｐゴシック" pitchFamily="50" charset="-128"/>
                        </a:defRPr>
                      </a:lvl2pPr>
                      <a:lvl3pPr marL="1143000" indent="-228600">
                        <a:spcBef>
                          <a:spcPct val="20000"/>
                        </a:spcBef>
                        <a:defRPr kumimoji="1" sz="2000">
                          <a:solidFill>
                            <a:schemeClr val="tx1"/>
                          </a:solidFill>
                          <a:latin typeface="Arial" pitchFamily="34" charset="0"/>
                          <a:ea typeface="ＭＳ Ｐゴシック" pitchFamily="50" charset="-128"/>
                        </a:defRPr>
                      </a:lvl3pPr>
                      <a:lvl4pPr marL="1600200" indent="-228600">
                        <a:spcBef>
                          <a:spcPct val="20000"/>
                        </a:spcBef>
                        <a:defRPr kumimoji="1">
                          <a:solidFill>
                            <a:schemeClr val="tx1"/>
                          </a:solidFill>
                          <a:latin typeface="Arial" pitchFamily="34" charset="0"/>
                          <a:ea typeface="ＭＳ Ｐゴシック" pitchFamily="50" charset="-128"/>
                        </a:defRPr>
                      </a:lvl4pPr>
                      <a:lvl5pPr marL="2057400" indent="-228600">
                        <a:spcBef>
                          <a:spcPct val="20000"/>
                        </a:spcBef>
                        <a:defRPr kumimoji="1">
                          <a:solidFill>
                            <a:schemeClr val="tx1"/>
                          </a:solidFill>
                          <a:latin typeface="Arial" pitchFamily="34" charset="0"/>
                          <a:ea typeface="ＭＳ Ｐゴシック" pitchFamily="50" charset="-128"/>
                        </a:defRPr>
                      </a:lvl5pPr>
                      <a:lvl6pPr marL="2514600" indent="-228600" eaLnBrk="0" fontAlgn="base" hangingPunct="0">
                        <a:spcBef>
                          <a:spcPct val="20000"/>
                        </a:spcBef>
                        <a:spcAft>
                          <a:spcPct val="0"/>
                        </a:spcAft>
                        <a:defRPr kumimoji="1">
                          <a:solidFill>
                            <a:schemeClr val="tx1"/>
                          </a:solidFill>
                          <a:latin typeface="Arial" pitchFamily="34" charset="0"/>
                          <a:ea typeface="ＭＳ Ｐゴシック" pitchFamily="50" charset="-128"/>
                        </a:defRPr>
                      </a:lvl6pPr>
                      <a:lvl7pPr marL="2971800" indent="-228600" eaLnBrk="0" fontAlgn="base" hangingPunct="0">
                        <a:spcBef>
                          <a:spcPct val="20000"/>
                        </a:spcBef>
                        <a:spcAft>
                          <a:spcPct val="0"/>
                        </a:spcAft>
                        <a:defRPr kumimoji="1">
                          <a:solidFill>
                            <a:schemeClr val="tx1"/>
                          </a:solidFill>
                          <a:latin typeface="Arial" pitchFamily="34" charset="0"/>
                          <a:ea typeface="ＭＳ Ｐゴシック" pitchFamily="50" charset="-128"/>
                        </a:defRPr>
                      </a:lvl7pPr>
                      <a:lvl8pPr marL="3429000" indent="-228600" eaLnBrk="0" fontAlgn="base" hangingPunct="0">
                        <a:spcBef>
                          <a:spcPct val="20000"/>
                        </a:spcBef>
                        <a:spcAft>
                          <a:spcPct val="0"/>
                        </a:spcAft>
                        <a:defRPr kumimoji="1">
                          <a:solidFill>
                            <a:schemeClr val="tx1"/>
                          </a:solidFill>
                          <a:latin typeface="Arial" pitchFamily="34" charset="0"/>
                          <a:ea typeface="ＭＳ Ｐゴシック" pitchFamily="50" charset="-128"/>
                        </a:defRPr>
                      </a:lvl8pPr>
                      <a:lvl9pPr marL="3886200" indent="-228600" eaLnBrk="0" fontAlgn="base" hangingPunct="0">
                        <a:spcBef>
                          <a:spcPct val="20000"/>
                        </a:spcBef>
                        <a:spcAft>
                          <a:spcPct val="0"/>
                        </a:spcAft>
                        <a:defRPr kumimoji="1">
                          <a:solidFill>
                            <a:schemeClr val="tx1"/>
                          </a:solidFill>
                          <a:latin typeface="Arial" pitchFamily="34" charset="0"/>
                          <a:ea typeface="ＭＳ Ｐゴシック" pitchFamily="50" charset="-128"/>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1" lang="en-US" altLang="ja-JP" sz="1800" b="0" i="0" u="none" strike="noStrike" cap="none" normalizeH="0" baseline="0" dirty="0">
                          <a:ln>
                            <a:noFill/>
                          </a:ln>
                          <a:solidFill>
                            <a:schemeClr val="tx1"/>
                          </a:solidFill>
                          <a:effectLst/>
                          <a:latin typeface="Times New Roman" pitchFamily="18" charset="0"/>
                          <a:ea typeface="ＭＳ Ｐゴシック" pitchFamily="50" charset="-128"/>
                          <a:cs typeface="Times New Roman" pitchFamily="18" charset="0"/>
                        </a:rPr>
                        <a:t>0.5</a:t>
                      </a:r>
                    </a:p>
                    <a:p>
                      <a:pPr marL="0" marR="0" lvl="0" indent="0" algn="ctr" defTabSz="914400" rtl="0" eaLnBrk="1" fontAlgn="base" latinLnBrk="0" hangingPunct="1">
                        <a:lnSpc>
                          <a:spcPct val="100000"/>
                        </a:lnSpc>
                        <a:spcBef>
                          <a:spcPct val="20000"/>
                        </a:spcBef>
                        <a:spcAft>
                          <a:spcPct val="0"/>
                        </a:spcAft>
                        <a:buClrTx/>
                        <a:buSzTx/>
                        <a:buFontTx/>
                        <a:buNone/>
                        <a:tabLst/>
                      </a:pPr>
                      <a:r>
                        <a:rPr kumimoji="1" lang="en-US" altLang="ja-JP" sz="1800" b="0" i="0" u="none" strike="noStrike" cap="none" normalizeH="0" baseline="0" dirty="0">
                          <a:ln>
                            <a:noFill/>
                          </a:ln>
                          <a:solidFill>
                            <a:schemeClr val="tx1"/>
                          </a:solidFill>
                          <a:effectLst/>
                          <a:latin typeface="Times New Roman" pitchFamily="18" charset="0"/>
                          <a:ea typeface="ＭＳ Ｐゴシック" pitchFamily="50" charset="-128"/>
                          <a:cs typeface="Times New Roman" pitchFamily="18" charset="0"/>
                        </a:rPr>
                        <a:t>℃</a:t>
                      </a:r>
                    </a:p>
                  </a:txBody>
                  <a:tcPr marL="90000" marR="90000" marT="46801" marB="46801"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lvl1pPr>
                        <a:spcBef>
                          <a:spcPct val="20000"/>
                        </a:spcBef>
                        <a:defRPr kumimoji="1" sz="2800">
                          <a:solidFill>
                            <a:schemeClr val="tx1"/>
                          </a:solidFill>
                          <a:latin typeface="Arial" pitchFamily="34" charset="0"/>
                          <a:ea typeface="ＭＳ Ｐゴシック" pitchFamily="50" charset="-128"/>
                        </a:defRPr>
                      </a:lvl1pPr>
                      <a:lvl2pPr marL="742950" indent="-285750">
                        <a:spcBef>
                          <a:spcPct val="20000"/>
                        </a:spcBef>
                        <a:defRPr kumimoji="1" sz="2400">
                          <a:solidFill>
                            <a:schemeClr val="tx1"/>
                          </a:solidFill>
                          <a:latin typeface="Arial" pitchFamily="34" charset="0"/>
                          <a:ea typeface="ＭＳ Ｐゴシック" pitchFamily="50" charset="-128"/>
                        </a:defRPr>
                      </a:lvl2pPr>
                      <a:lvl3pPr marL="1143000" indent="-228600">
                        <a:spcBef>
                          <a:spcPct val="20000"/>
                        </a:spcBef>
                        <a:defRPr kumimoji="1" sz="2000">
                          <a:solidFill>
                            <a:schemeClr val="tx1"/>
                          </a:solidFill>
                          <a:latin typeface="Arial" pitchFamily="34" charset="0"/>
                          <a:ea typeface="ＭＳ Ｐゴシック" pitchFamily="50" charset="-128"/>
                        </a:defRPr>
                      </a:lvl3pPr>
                      <a:lvl4pPr marL="1600200" indent="-228600">
                        <a:spcBef>
                          <a:spcPct val="20000"/>
                        </a:spcBef>
                        <a:defRPr kumimoji="1">
                          <a:solidFill>
                            <a:schemeClr val="tx1"/>
                          </a:solidFill>
                          <a:latin typeface="Arial" pitchFamily="34" charset="0"/>
                          <a:ea typeface="ＭＳ Ｐゴシック" pitchFamily="50" charset="-128"/>
                        </a:defRPr>
                      </a:lvl4pPr>
                      <a:lvl5pPr marL="2057400" indent="-228600">
                        <a:spcBef>
                          <a:spcPct val="20000"/>
                        </a:spcBef>
                        <a:defRPr kumimoji="1">
                          <a:solidFill>
                            <a:schemeClr val="tx1"/>
                          </a:solidFill>
                          <a:latin typeface="Arial" pitchFamily="34" charset="0"/>
                          <a:ea typeface="ＭＳ Ｐゴシック" pitchFamily="50" charset="-128"/>
                        </a:defRPr>
                      </a:lvl5pPr>
                      <a:lvl6pPr marL="2514600" indent="-228600" eaLnBrk="0" fontAlgn="base" hangingPunct="0">
                        <a:spcBef>
                          <a:spcPct val="20000"/>
                        </a:spcBef>
                        <a:spcAft>
                          <a:spcPct val="0"/>
                        </a:spcAft>
                        <a:defRPr kumimoji="1">
                          <a:solidFill>
                            <a:schemeClr val="tx1"/>
                          </a:solidFill>
                          <a:latin typeface="Arial" pitchFamily="34" charset="0"/>
                          <a:ea typeface="ＭＳ Ｐゴシック" pitchFamily="50" charset="-128"/>
                        </a:defRPr>
                      </a:lvl6pPr>
                      <a:lvl7pPr marL="2971800" indent="-228600" eaLnBrk="0" fontAlgn="base" hangingPunct="0">
                        <a:spcBef>
                          <a:spcPct val="20000"/>
                        </a:spcBef>
                        <a:spcAft>
                          <a:spcPct val="0"/>
                        </a:spcAft>
                        <a:defRPr kumimoji="1">
                          <a:solidFill>
                            <a:schemeClr val="tx1"/>
                          </a:solidFill>
                          <a:latin typeface="Arial" pitchFamily="34" charset="0"/>
                          <a:ea typeface="ＭＳ Ｐゴシック" pitchFamily="50" charset="-128"/>
                        </a:defRPr>
                      </a:lvl7pPr>
                      <a:lvl8pPr marL="3429000" indent="-228600" eaLnBrk="0" fontAlgn="base" hangingPunct="0">
                        <a:spcBef>
                          <a:spcPct val="20000"/>
                        </a:spcBef>
                        <a:spcAft>
                          <a:spcPct val="0"/>
                        </a:spcAft>
                        <a:defRPr kumimoji="1">
                          <a:solidFill>
                            <a:schemeClr val="tx1"/>
                          </a:solidFill>
                          <a:latin typeface="Arial" pitchFamily="34" charset="0"/>
                          <a:ea typeface="ＭＳ Ｐゴシック" pitchFamily="50" charset="-128"/>
                        </a:defRPr>
                      </a:lvl8pPr>
                      <a:lvl9pPr marL="3886200" indent="-228600" eaLnBrk="0" fontAlgn="base" hangingPunct="0">
                        <a:spcBef>
                          <a:spcPct val="20000"/>
                        </a:spcBef>
                        <a:spcAft>
                          <a:spcPct val="0"/>
                        </a:spcAft>
                        <a:defRPr kumimoji="1">
                          <a:solidFill>
                            <a:schemeClr val="tx1"/>
                          </a:solidFill>
                          <a:latin typeface="Arial" pitchFamily="34" charset="0"/>
                          <a:ea typeface="ＭＳ Ｐゴシック" pitchFamily="50" charset="-128"/>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1" lang="ja-JP" altLang="en-US" sz="1600" b="0" i="0" u="none" strike="noStrike" cap="none" normalizeH="0" baseline="0">
                          <a:ln>
                            <a:noFill/>
                          </a:ln>
                          <a:solidFill>
                            <a:schemeClr val="tx1"/>
                          </a:solidFill>
                          <a:effectLst/>
                          <a:latin typeface="ＭＳ Ｐゴシック" pitchFamily="50" charset="-128"/>
                          <a:ea typeface="ＭＳ Ｐゴシック" pitchFamily="50" charset="-128"/>
                        </a:rPr>
                        <a:t>矩形分布</a:t>
                      </a:r>
                    </a:p>
                  </a:txBody>
                  <a:tcPr marL="90000" marR="90000" marT="46801" marB="46801"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lvl1pPr>
                        <a:spcBef>
                          <a:spcPct val="20000"/>
                        </a:spcBef>
                        <a:defRPr kumimoji="1" sz="2800">
                          <a:solidFill>
                            <a:schemeClr val="tx1"/>
                          </a:solidFill>
                          <a:latin typeface="Arial" pitchFamily="34" charset="0"/>
                          <a:ea typeface="ＭＳ Ｐゴシック" pitchFamily="50" charset="-128"/>
                        </a:defRPr>
                      </a:lvl1pPr>
                      <a:lvl2pPr marL="742950" indent="-285750">
                        <a:spcBef>
                          <a:spcPct val="20000"/>
                        </a:spcBef>
                        <a:defRPr kumimoji="1" sz="2400">
                          <a:solidFill>
                            <a:schemeClr val="tx1"/>
                          </a:solidFill>
                          <a:latin typeface="Arial" pitchFamily="34" charset="0"/>
                          <a:ea typeface="ＭＳ Ｐゴシック" pitchFamily="50" charset="-128"/>
                        </a:defRPr>
                      </a:lvl2pPr>
                      <a:lvl3pPr marL="1143000" indent="-228600">
                        <a:spcBef>
                          <a:spcPct val="20000"/>
                        </a:spcBef>
                        <a:defRPr kumimoji="1" sz="2000">
                          <a:solidFill>
                            <a:schemeClr val="tx1"/>
                          </a:solidFill>
                          <a:latin typeface="Arial" pitchFamily="34" charset="0"/>
                          <a:ea typeface="ＭＳ Ｐゴシック" pitchFamily="50" charset="-128"/>
                        </a:defRPr>
                      </a:lvl3pPr>
                      <a:lvl4pPr marL="1600200" indent="-228600">
                        <a:spcBef>
                          <a:spcPct val="20000"/>
                        </a:spcBef>
                        <a:defRPr kumimoji="1">
                          <a:solidFill>
                            <a:schemeClr val="tx1"/>
                          </a:solidFill>
                          <a:latin typeface="Arial" pitchFamily="34" charset="0"/>
                          <a:ea typeface="ＭＳ Ｐゴシック" pitchFamily="50" charset="-128"/>
                        </a:defRPr>
                      </a:lvl4pPr>
                      <a:lvl5pPr marL="2057400" indent="-228600">
                        <a:spcBef>
                          <a:spcPct val="20000"/>
                        </a:spcBef>
                        <a:defRPr kumimoji="1">
                          <a:solidFill>
                            <a:schemeClr val="tx1"/>
                          </a:solidFill>
                          <a:latin typeface="Arial" pitchFamily="34" charset="0"/>
                          <a:ea typeface="ＭＳ Ｐゴシック" pitchFamily="50" charset="-128"/>
                        </a:defRPr>
                      </a:lvl5pPr>
                      <a:lvl6pPr marL="2514600" indent="-228600" eaLnBrk="0" fontAlgn="base" hangingPunct="0">
                        <a:spcBef>
                          <a:spcPct val="20000"/>
                        </a:spcBef>
                        <a:spcAft>
                          <a:spcPct val="0"/>
                        </a:spcAft>
                        <a:defRPr kumimoji="1">
                          <a:solidFill>
                            <a:schemeClr val="tx1"/>
                          </a:solidFill>
                          <a:latin typeface="Arial" pitchFamily="34" charset="0"/>
                          <a:ea typeface="ＭＳ Ｐゴシック" pitchFamily="50" charset="-128"/>
                        </a:defRPr>
                      </a:lvl6pPr>
                      <a:lvl7pPr marL="2971800" indent="-228600" eaLnBrk="0" fontAlgn="base" hangingPunct="0">
                        <a:spcBef>
                          <a:spcPct val="20000"/>
                        </a:spcBef>
                        <a:spcAft>
                          <a:spcPct val="0"/>
                        </a:spcAft>
                        <a:defRPr kumimoji="1">
                          <a:solidFill>
                            <a:schemeClr val="tx1"/>
                          </a:solidFill>
                          <a:latin typeface="Arial" pitchFamily="34" charset="0"/>
                          <a:ea typeface="ＭＳ Ｐゴシック" pitchFamily="50" charset="-128"/>
                        </a:defRPr>
                      </a:lvl7pPr>
                      <a:lvl8pPr marL="3429000" indent="-228600" eaLnBrk="0" fontAlgn="base" hangingPunct="0">
                        <a:spcBef>
                          <a:spcPct val="20000"/>
                        </a:spcBef>
                        <a:spcAft>
                          <a:spcPct val="0"/>
                        </a:spcAft>
                        <a:defRPr kumimoji="1">
                          <a:solidFill>
                            <a:schemeClr val="tx1"/>
                          </a:solidFill>
                          <a:latin typeface="Arial" pitchFamily="34" charset="0"/>
                          <a:ea typeface="ＭＳ Ｐゴシック" pitchFamily="50" charset="-128"/>
                        </a:defRPr>
                      </a:lvl8pPr>
                      <a:lvl9pPr marL="3886200" indent="-228600" eaLnBrk="0" fontAlgn="base" hangingPunct="0">
                        <a:spcBef>
                          <a:spcPct val="20000"/>
                        </a:spcBef>
                        <a:spcAft>
                          <a:spcPct val="0"/>
                        </a:spcAft>
                        <a:defRPr kumimoji="1">
                          <a:solidFill>
                            <a:schemeClr val="tx1"/>
                          </a:solidFill>
                          <a:latin typeface="Arial" pitchFamily="34" charset="0"/>
                          <a:ea typeface="ＭＳ Ｐゴシック" pitchFamily="50" charset="-128"/>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1" lang="en-US" altLang="ja-JP" sz="1800" b="0" i="0" u="none" strike="noStrike" cap="none" normalizeH="0" baseline="0">
                          <a:ln>
                            <a:noFill/>
                          </a:ln>
                          <a:solidFill>
                            <a:schemeClr val="tx1"/>
                          </a:solidFill>
                          <a:effectLst/>
                          <a:latin typeface="Times New Roman" pitchFamily="18" charset="0"/>
                          <a:ea typeface="ＭＳ Ｐゴシック" pitchFamily="50" charset="-128"/>
                          <a:cs typeface="Times New Roman" pitchFamily="18" charset="0"/>
                        </a:rPr>
                        <a:t>√3</a:t>
                      </a:r>
                    </a:p>
                  </a:txBody>
                  <a:tcPr marL="90000" marR="90000" marT="46801" marB="46801"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lvl1pPr>
                        <a:spcBef>
                          <a:spcPct val="20000"/>
                        </a:spcBef>
                        <a:defRPr kumimoji="1" sz="2800">
                          <a:solidFill>
                            <a:schemeClr val="tx1"/>
                          </a:solidFill>
                          <a:latin typeface="Arial" pitchFamily="34" charset="0"/>
                          <a:ea typeface="ＭＳ Ｐゴシック" pitchFamily="50" charset="-128"/>
                        </a:defRPr>
                      </a:lvl1pPr>
                      <a:lvl2pPr marL="742950" indent="-285750">
                        <a:spcBef>
                          <a:spcPct val="20000"/>
                        </a:spcBef>
                        <a:defRPr kumimoji="1" sz="2400">
                          <a:solidFill>
                            <a:schemeClr val="tx1"/>
                          </a:solidFill>
                          <a:latin typeface="Arial" pitchFamily="34" charset="0"/>
                          <a:ea typeface="ＭＳ Ｐゴシック" pitchFamily="50" charset="-128"/>
                        </a:defRPr>
                      </a:lvl2pPr>
                      <a:lvl3pPr marL="1143000" indent="-228600">
                        <a:spcBef>
                          <a:spcPct val="20000"/>
                        </a:spcBef>
                        <a:defRPr kumimoji="1" sz="2000">
                          <a:solidFill>
                            <a:schemeClr val="tx1"/>
                          </a:solidFill>
                          <a:latin typeface="Arial" pitchFamily="34" charset="0"/>
                          <a:ea typeface="ＭＳ Ｐゴシック" pitchFamily="50" charset="-128"/>
                        </a:defRPr>
                      </a:lvl3pPr>
                      <a:lvl4pPr marL="1600200" indent="-228600">
                        <a:spcBef>
                          <a:spcPct val="20000"/>
                        </a:spcBef>
                        <a:defRPr kumimoji="1">
                          <a:solidFill>
                            <a:schemeClr val="tx1"/>
                          </a:solidFill>
                          <a:latin typeface="Arial" pitchFamily="34" charset="0"/>
                          <a:ea typeface="ＭＳ Ｐゴシック" pitchFamily="50" charset="-128"/>
                        </a:defRPr>
                      </a:lvl4pPr>
                      <a:lvl5pPr marL="2057400" indent="-228600">
                        <a:spcBef>
                          <a:spcPct val="20000"/>
                        </a:spcBef>
                        <a:defRPr kumimoji="1">
                          <a:solidFill>
                            <a:schemeClr val="tx1"/>
                          </a:solidFill>
                          <a:latin typeface="Arial" pitchFamily="34" charset="0"/>
                          <a:ea typeface="ＭＳ Ｐゴシック" pitchFamily="50" charset="-128"/>
                        </a:defRPr>
                      </a:lvl5pPr>
                      <a:lvl6pPr marL="2514600" indent="-228600" eaLnBrk="0" fontAlgn="base" hangingPunct="0">
                        <a:spcBef>
                          <a:spcPct val="20000"/>
                        </a:spcBef>
                        <a:spcAft>
                          <a:spcPct val="0"/>
                        </a:spcAft>
                        <a:defRPr kumimoji="1">
                          <a:solidFill>
                            <a:schemeClr val="tx1"/>
                          </a:solidFill>
                          <a:latin typeface="Arial" pitchFamily="34" charset="0"/>
                          <a:ea typeface="ＭＳ Ｐゴシック" pitchFamily="50" charset="-128"/>
                        </a:defRPr>
                      </a:lvl6pPr>
                      <a:lvl7pPr marL="2971800" indent="-228600" eaLnBrk="0" fontAlgn="base" hangingPunct="0">
                        <a:spcBef>
                          <a:spcPct val="20000"/>
                        </a:spcBef>
                        <a:spcAft>
                          <a:spcPct val="0"/>
                        </a:spcAft>
                        <a:defRPr kumimoji="1">
                          <a:solidFill>
                            <a:schemeClr val="tx1"/>
                          </a:solidFill>
                          <a:latin typeface="Arial" pitchFamily="34" charset="0"/>
                          <a:ea typeface="ＭＳ Ｐゴシック" pitchFamily="50" charset="-128"/>
                        </a:defRPr>
                      </a:lvl7pPr>
                      <a:lvl8pPr marL="3429000" indent="-228600" eaLnBrk="0" fontAlgn="base" hangingPunct="0">
                        <a:spcBef>
                          <a:spcPct val="20000"/>
                        </a:spcBef>
                        <a:spcAft>
                          <a:spcPct val="0"/>
                        </a:spcAft>
                        <a:defRPr kumimoji="1">
                          <a:solidFill>
                            <a:schemeClr val="tx1"/>
                          </a:solidFill>
                          <a:latin typeface="Arial" pitchFamily="34" charset="0"/>
                          <a:ea typeface="ＭＳ Ｐゴシック" pitchFamily="50" charset="-128"/>
                        </a:defRPr>
                      </a:lvl8pPr>
                      <a:lvl9pPr marL="3886200" indent="-228600" eaLnBrk="0" fontAlgn="base" hangingPunct="0">
                        <a:spcBef>
                          <a:spcPct val="20000"/>
                        </a:spcBef>
                        <a:spcAft>
                          <a:spcPct val="0"/>
                        </a:spcAft>
                        <a:defRPr kumimoji="1">
                          <a:solidFill>
                            <a:schemeClr val="tx1"/>
                          </a:solidFill>
                          <a:latin typeface="Arial" pitchFamily="34" charset="0"/>
                          <a:ea typeface="ＭＳ Ｐゴシック" pitchFamily="50" charset="-128"/>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1" lang="en-US" altLang="ja-JP" sz="1800" b="1" i="0" u="none" strike="noStrike" cap="none" normalizeH="0" baseline="0" dirty="0">
                          <a:ln>
                            <a:noFill/>
                          </a:ln>
                          <a:solidFill>
                            <a:srgbClr val="FFFF00"/>
                          </a:solidFill>
                          <a:effectLst/>
                          <a:latin typeface="Times New Roman" pitchFamily="18" charset="0"/>
                          <a:ea typeface="ＭＳ Ｐゴシック" pitchFamily="50" charset="-128"/>
                          <a:cs typeface="Times New Roman" pitchFamily="18" charset="0"/>
                        </a:rPr>
                        <a:t>0.2887</a:t>
                      </a:r>
                    </a:p>
                    <a:p>
                      <a:pPr marL="0" marR="0" lvl="0" indent="0" algn="ctr" defTabSz="914400" rtl="0" eaLnBrk="1" fontAlgn="base" latinLnBrk="0" hangingPunct="1">
                        <a:lnSpc>
                          <a:spcPct val="100000"/>
                        </a:lnSpc>
                        <a:spcBef>
                          <a:spcPct val="20000"/>
                        </a:spcBef>
                        <a:spcAft>
                          <a:spcPct val="0"/>
                        </a:spcAft>
                        <a:buClrTx/>
                        <a:buSzTx/>
                        <a:buFontTx/>
                        <a:buNone/>
                        <a:tabLst/>
                      </a:pPr>
                      <a:r>
                        <a:rPr kumimoji="1" lang="en-US" altLang="ja-JP" sz="1800" b="1" i="0" u="none" strike="noStrike" cap="none" normalizeH="0" baseline="0" dirty="0">
                          <a:ln>
                            <a:noFill/>
                          </a:ln>
                          <a:solidFill>
                            <a:srgbClr val="FFFF00"/>
                          </a:solidFill>
                          <a:effectLst/>
                          <a:latin typeface="Times New Roman" pitchFamily="18" charset="0"/>
                          <a:ea typeface="ＭＳ Ｐゴシック" pitchFamily="50" charset="-128"/>
                          <a:cs typeface="Times New Roman" pitchFamily="18" charset="0"/>
                        </a:rPr>
                        <a:t>℃</a:t>
                      </a:r>
                    </a:p>
                  </a:txBody>
                  <a:tcPr marL="90000" marR="90000" marT="46801" marB="46801"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lvl1pPr>
                        <a:spcBef>
                          <a:spcPct val="20000"/>
                        </a:spcBef>
                        <a:defRPr kumimoji="1" sz="2800">
                          <a:solidFill>
                            <a:schemeClr val="tx1"/>
                          </a:solidFill>
                          <a:latin typeface="Arial" pitchFamily="34" charset="0"/>
                          <a:ea typeface="ＭＳ Ｐゴシック" pitchFamily="50" charset="-128"/>
                        </a:defRPr>
                      </a:lvl1pPr>
                      <a:lvl2pPr marL="742950" indent="-285750">
                        <a:spcBef>
                          <a:spcPct val="20000"/>
                        </a:spcBef>
                        <a:defRPr kumimoji="1" sz="2400">
                          <a:solidFill>
                            <a:schemeClr val="tx1"/>
                          </a:solidFill>
                          <a:latin typeface="Arial" pitchFamily="34" charset="0"/>
                          <a:ea typeface="ＭＳ Ｐゴシック" pitchFamily="50" charset="-128"/>
                        </a:defRPr>
                      </a:lvl2pPr>
                      <a:lvl3pPr marL="1143000" indent="-228600">
                        <a:spcBef>
                          <a:spcPct val="20000"/>
                        </a:spcBef>
                        <a:defRPr kumimoji="1" sz="2000">
                          <a:solidFill>
                            <a:schemeClr val="tx1"/>
                          </a:solidFill>
                          <a:latin typeface="Arial" pitchFamily="34" charset="0"/>
                          <a:ea typeface="ＭＳ Ｐゴシック" pitchFamily="50" charset="-128"/>
                        </a:defRPr>
                      </a:lvl3pPr>
                      <a:lvl4pPr marL="1600200" indent="-228600">
                        <a:spcBef>
                          <a:spcPct val="20000"/>
                        </a:spcBef>
                        <a:defRPr kumimoji="1">
                          <a:solidFill>
                            <a:schemeClr val="tx1"/>
                          </a:solidFill>
                          <a:latin typeface="Arial" pitchFamily="34" charset="0"/>
                          <a:ea typeface="ＭＳ Ｐゴシック" pitchFamily="50" charset="-128"/>
                        </a:defRPr>
                      </a:lvl4pPr>
                      <a:lvl5pPr marL="2057400" indent="-228600">
                        <a:spcBef>
                          <a:spcPct val="20000"/>
                        </a:spcBef>
                        <a:defRPr kumimoji="1">
                          <a:solidFill>
                            <a:schemeClr val="tx1"/>
                          </a:solidFill>
                          <a:latin typeface="Arial" pitchFamily="34" charset="0"/>
                          <a:ea typeface="ＭＳ Ｐゴシック" pitchFamily="50" charset="-128"/>
                        </a:defRPr>
                      </a:lvl5pPr>
                      <a:lvl6pPr marL="2514600" indent="-228600" eaLnBrk="0" fontAlgn="base" hangingPunct="0">
                        <a:spcBef>
                          <a:spcPct val="20000"/>
                        </a:spcBef>
                        <a:spcAft>
                          <a:spcPct val="0"/>
                        </a:spcAft>
                        <a:defRPr kumimoji="1">
                          <a:solidFill>
                            <a:schemeClr val="tx1"/>
                          </a:solidFill>
                          <a:latin typeface="Arial" pitchFamily="34" charset="0"/>
                          <a:ea typeface="ＭＳ Ｐゴシック" pitchFamily="50" charset="-128"/>
                        </a:defRPr>
                      </a:lvl6pPr>
                      <a:lvl7pPr marL="2971800" indent="-228600" eaLnBrk="0" fontAlgn="base" hangingPunct="0">
                        <a:spcBef>
                          <a:spcPct val="20000"/>
                        </a:spcBef>
                        <a:spcAft>
                          <a:spcPct val="0"/>
                        </a:spcAft>
                        <a:defRPr kumimoji="1">
                          <a:solidFill>
                            <a:schemeClr val="tx1"/>
                          </a:solidFill>
                          <a:latin typeface="Arial" pitchFamily="34" charset="0"/>
                          <a:ea typeface="ＭＳ Ｐゴシック" pitchFamily="50" charset="-128"/>
                        </a:defRPr>
                      </a:lvl7pPr>
                      <a:lvl8pPr marL="3429000" indent="-228600" eaLnBrk="0" fontAlgn="base" hangingPunct="0">
                        <a:spcBef>
                          <a:spcPct val="20000"/>
                        </a:spcBef>
                        <a:spcAft>
                          <a:spcPct val="0"/>
                        </a:spcAft>
                        <a:defRPr kumimoji="1">
                          <a:solidFill>
                            <a:schemeClr val="tx1"/>
                          </a:solidFill>
                          <a:latin typeface="Arial" pitchFamily="34" charset="0"/>
                          <a:ea typeface="ＭＳ Ｐゴシック" pitchFamily="50" charset="-128"/>
                        </a:defRPr>
                      </a:lvl8pPr>
                      <a:lvl9pPr marL="3886200" indent="-228600" eaLnBrk="0" fontAlgn="base" hangingPunct="0">
                        <a:spcBef>
                          <a:spcPct val="20000"/>
                        </a:spcBef>
                        <a:spcAft>
                          <a:spcPct val="0"/>
                        </a:spcAft>
                        <a:defRPr kumimoji="1">
                          <a:solidFill>
                            <a:schemeClr val="tx1"/>
                          </a:solidFill>
                          <a:latin typeface="Arial" pitchFamily="34" charset="0"/>
                          <a:ea typeface="ＭＳ Ｐゴシック" pitchFamily="50" charset="-128"/>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endParaRPr kumimoji="1" lang="en-US" altLang="ja-JP" sz="1800" b="0" i="0" u="none" strike="noStrike" cap="none" normalizeH="0" baseline="0">
                        <a:ln>
                          <a:noFill/>
                        </a:ln>
                        <a:solidFill>
                          <a:schemeClr val="tx1"/>
                        </a:solidFill>
                        <a:effectLst/>
                        <a:latin typeface="Times New Roman" pitchFamily="18" charset="0"/>
                        <a:ea typeface="ＭＳ Ｐゴシック" pitchFamily="50" charset="-128"/>
                        <a:cs typeface="Times New Roman" pitchFamily="18" charset="0"/>
                      </a:endParaRPr>
                    </a:p>
                  </a:txBody>
                  <a:tcPr marL="90000" marR="90000" marT="46801" marB="46801"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lvl1pPr>
                        <a:spcBef>
                          <a:spcPct val="20000"/>
                        </a:spcBef>
                        <a:defRPr kumimoji="1" sz="2800">
                          <a:solidFill>
                            <a:schemeClr val="tx1"/>
                          </a:solidFill>
                          <a:latin typeface="Arial" pitchFamily="34" charset="0"/>
                          <a:ea typeface="ＭＳ Ｐゴシック" pitchFamily="50" charset="-128"/>
                        </a:defRPr>
                      </a:lvl1pPr>
                      <a:lvl2pPr marL="742950" indent="-285750">
                        <a:spcBef>
                          <a:spcPct val="20000"/>
                        </a:spcBef>
                        <a:defRPr kumimoji="1" sz="2400">
                          <a:solidFill>
                            <a:schemeClr val="tx1"/>
                          </a:solidFill>
                          <a:latin typeface="Arial" pitchFamily="34" charset="0"/>
                          <a:ea typeface="ＭＳ Ｐゴシック" pitchFamily="50" charset="-128"/>
                        </a:defRPr>
                      </a:lvl2pPr>
                      <a:lvl3pPr marL="1143000" indent="-228600">
                        <a:spcBef>
                          <a:spcPct val="20000"/>
                        </a:spcBef>
                        <a:defRPr kumimoji="1" sz="2000">
                          <a:solidFill>
                            <a:schemeClr val="tx1"/>
                          </a:solidFill>
                          <a:latin typeface="Arial" pitchFamily="34" charset="0"/>
                          <a:ea typeface="ＭＳ Ｐゴシック" pitchFamily="50" charset="-128"/>
                        </a:defRPr>
                      </a:lvl3pPr>
                      <a:lvl4pPr marL="1600200" indent="-228600">
                        <a:spcBef>
                          <a:spcPct val="20000"/>
                        </a:spcBef>
                        <a:defRPr kumimoji="1">
                          <a:solidFill>
                            <a:schemeClr val="tx1"/>
                          </a:solidFill>
                          <a:latin typeface="Arial" pitchFamily="34" charset="0"/>
                          <a:ea typeface="ＭＳ Ｐゴシック" pitchFamily="50" charset="-128"/>
                        </a:defRPr>
                      </a:lvl4pPr>
                      <a:lvl5pPr marL="2057400" indent="-228600">
                        <a:spcBef>
                          <a:spcPct val="20000"/>
                        </a:spcBef>
                        <a:defRPr kumimoji="1">
                          <a:solidFill>
                            <a:schemeClr val="tx1"/>
                          </a:solidFill>
                          <a:latin typeface="Arial" pitchFamily="34" charset="0"/>
                          <a:ea typeface="ＭＳ Ｐゴシック" pitchFamily="50" charset="-128"/>
                        </a:defRPr>
                      </a:lvl5pPr>
                      <a:lvl6pPr marL="2514600" indent="-228600" eaLnBrk="0" fontAlgn="base" hangingPunct="0">
                        <a:spcBef>
                          <a:spcPct val="20000"/>
                        </a:spcBef>
                        <a:spcAft>
                          <a:spcPct val="0"/>
                        </a:spcAft>
                        <a:defRPr kumimoji="1">
                          <a:solidFill>
                            <a:schemeClr val="tx1"/>
                          </a:solidFill>
                          <a:latin typeface="Arial" pitchFamily="34" charset="0"/>
                          <a:ea typeface="ＭＳ Ｐゴシック" pitchFamily="50" charset="-128"/>
                        </a:defRPr>
                      </a:lvl6pPr>
                      <a:lvl7pPr marL="2971800" indent="-228600" eaLnBrk="0" fontAlgn="base" hangingPunct="0">
                        <a:spcBef>
                          <a:spcPct val="20000"/>
                        </a:spcBef>
                        <a:spcAft>
                          <a:spcPct val="0"/>
                        </a:spcAft>
                        <a:defRPr kumimoji="1">
                          <a:solidFill>
                            <a:schemeClr val="tx1"/>
                          </a:solidFill>
                          <a:latin typeface="Arial" pitchFamily="34" charset="0"/>
                          <a:ea typeface="ＭＳ Ｐゴシック" pitchFamily="50" charset="-128"/>
                        </a:defRPr>
                      </a:lvl7pPr>
                      <a:lvl8pPr marL="3429000" indent="-228600" eaLnBrk="0" fontAlgn="base" hangingPunct="0">
                        <a:spcBef>
                          <a:spcPct val="20000"/>
                        </a:spcBef>
                        <a:spcAft>
                          <a:spcPct val="0"/>
                        </a:spcAft>
                        <a:defRPr kumimoji="1">
                          <a:solidFill>
                            <a:schemeClr val="tx1"/>
                          </a:solidFill>
                          <a:latin typeface="Arial" pitchFamily="34" charset="0"/>
                          <a:ea typeface="ＭＳ Ｐゴシック" pitchFamily="50" charset="-128"/>
                        </a:defRPr>
                      </a:lvl8pPr>
                      <a:lvl9pPr marL="3886200" indent="-228600" eaLnBrk="0" fontAlgn="base" hangingPunct="0">
                        <a:spcBef>
                          <a:spcPct val="20000"/>
                        </a:spcBef>
                        <a:spcAft>
                          <a:spcPct val="0"/>
                        </a:spcAft>
                        <a:defRPr kumimoji="1">
                          <a:solidFill>
                            <a:schemeClr val="tx1"/>
                          </a:solidFill>
                          <a:latin typeface="Arial" pitchFamily="34" charset="0"/>
                          <a:ea typeface="ＭＳ Ｐゴシック" pitchFamily="50" charset="-128"/>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endParaRPr kumimoji="1" lang="en-US" altLang="ja-JP" sz="1800" b="0" i="0" u="none" strike="noStrike" cap="none" normalizeH="0" baseline="0">
                        <a:ln>
                          <a:noFill/>
                        </a:ln>
                        <a:solidFill>
                          <a:schemeClr val="tx1"/>
                        </a:solidFill>
                        <a:effectLst/>
                        <a:latin typeface="Times New Roman" pitchFamily="18" charset="0"/>
                        <a:ea typeface="ＭＳ Ｐゴシック" pitchFamily="50" charset="-128"/>
                        <a:cs typeface="Times New Roman" pitchFamily="18" charset="0"/>
                      </a:endParaRPr>
                    </a:p>
                  </a:txBody>
                  <a:tcPr marL="90000" marR="90000" marT="46801" marB="46801"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10003"/>
                  </a:ext>
                </a:extLst>
              </a:tr>
              <a:tr h="763599">
                <a:tc>
                  <a:txBody>
                    <a:bodyPr/>
                    <a:lstStyle>
                      <a:lvl1pPr>
                        <a:spcBef>
                          <a:spcPct val="20000"/>
                        </a:spcBef>
                        <a:tabLst>
                          <a:tab pos="-457200" algn="l"/>
                        </a:tabLst>
                        <a:defRPr kumimoji="1" sz="2800">
                          <a:solidFill>
                            <a:schemeClr val="tx1"/>
                          </a:solidFill>
                          <a:latin typeface="Arial" pitchFamily="34" charset="0"/>
                          <a:ea typeface="ＭＳ Ｐゴシック" pitchFamily="50" charset="-128"/>
                        </a:defRPr>
                      </a:lvl1pPr>
                      <a:lvl2pPr marL="742950" indent="-285750">
                        <a:spcBef>
                          <a:spcPct val="20000"/>
                        </a:spcBef>
                        <a:tabLst>
                          <a:tab pos="-457200" algn="l"/>
                        </a:tabLst>
                        <a:defRPr kumimoji="1" sz="2400">
                          <a:solidFill>
                            <a:schemeClr val="tx1"/>
                          </a:solidFill>
                          <a:latin typeface="Arial" pitchFamily="34" charset="0"/>
                          <a:ea typeface="ＭＳ Ｐゴシック" pitchFamily="50" charset="-128"/>
                        </a:defRPr>
                      </a:lvl2pPr>
                      <a:lvl3pPr marL="1143000" indent="-228600">
                        <a:spcBef>
                          <a:spcPct val="20000"/>
                        </a:spcBef>
                        <a:tabLst>
                          <a:tab pos="-457200" algn="l"/>
                        </a:tabLst>
                        <a:defRPr kumimoji="1" sz="2000">
                          <a:solidFill>
                            <a:schemeClr val="tx1"/>
                          </a:solidFill>
                          <a:latin typeface="Arial" pitchFamily="34" charset="0"/>
                          <a:ea typeface="ＭＳ Ｐゴシック" pitchFamily="50" charset="-128"/>
                        </a:defRPr>
                      </a:lvl3pPr>
                      <a:lvl4pPr marL="1600200" indent="-228600">
                        <a:spcBef>
                          <a:spcPct val="20000"/>
                        </a:spcBef>
                        <a:tabLst>
                          <a:tab pos="-457200" algn="l"/>
                        </a:tabLst>
                        <a:defRPr kumimoji="1">
                          <a:solidFill>
                            <a:schemeClr val="tx1"/>
                          </a:solidFill>
                          <a:latin typeface="Arial" pitchFamily="34" charset="0"/>
                          <a:ea typeface="ＭＳ Ｐゴシック" pitchFamily="50" charset="-128"/>
                        </a:defRPr>
                      </a:lvl4pPr>
                      <a:lvl5pPr marL="2057400" indent="-228600">
                        <a:spcBef>
                          <a:spcPct val="20000"/>
                        </a:spcBef>
                        <a:tabLst>
                          <a:tab pos="-457200" algn="l"/>
                        </a:tabLst>
                        <a:defRPr kumimoji="1">
                          <a:solidFill>
                            <a:schemeClr val="tx1"/>
                          </a:solidFill>
                          <a:latin typeface="Arial" pitchFamily="34" charset="0"/>
                          <a:ea typeface="ＭＳ Ｐゴシック" pitchFamily="50" charset="-128"/>
                        </a:defRPr>
                      </a:lvl5pPr>
                      <a:lvl6pPr marL="2514600" indent="-228600" eaLnBrk="0" fontAlgn="base" hangingPunct="0">
                        <a:spcBef>
                          <a:spcPct val="20000"/>
                        </a:spcBef>
                        <a:spcAft>
                          <a:spcPct val="0"/>
                        </a:spcAft>
                        <a:tabLst>
                          <a:tab pos="-457200" algn="l"/>
                        </a:tabLst>
                        <a:defRPr kumimoji="1">
                          <a:solidFill>
                            <a:schemeClr val="tx1"/>
                          </a:solidFill>
                          <a:latin typeface="Arial" pitchFamily="34" charset="0"/>
                          <a:ea typeface="ＭＳ Ｐゴシック" pitchFamily="50" charset="-128"/>
                        </a:defRPr>
                      </a:lvl6pPr>
                      <a:lvl7pPr marL="2971800" indent="-228600" eaLnBrk="0" fontAlgn="base" hangingPunct="0">
                        <a:spcBef>
                          <a:spcPct val="20000"/>
                        </a:spcBef>
                        <a:spcAft>
                          <a:spcPct val="0"/>
                        </a:spcAft>
                        <a:tabLst>
                          <a:tab pos="-457200" algn="l"/>
                        </a:tabLst>
                        <a:defRPr kumimoji="1">
                          <a:solidFill>
                            <a:schemeClr val="tx1"/>
                          </a:solidFill>
                          <a:latin typeface="Arial" pitchFamily="34" charset="0"/>
                          <a:ea typeface="ＭＳ Ｐゴシック" pitchFamily="50" charset="-128"/>
                        </a:defRPr>
                      </a:lvl7pPr>
                      <a:lvl8pPr marL="3429000" indent="-228600" eaLnBrk="0" fontAlgn="base" hangingPunct="0">
                        <a:spcBef>
                          <a:spcPct val="20000"/>
                        </a:spcBef>
                        <a:spcAft>
                          <a:spcPct val="0"/>
                        </a:spcAft>
                        <a:tabLst>
                          <a:tab pos="-457200" algn="l"/>
                        </a:tabLst>
                        <a:defRPr kumimoji="1">
                          <a:solidFill>
                            <a:schemeClr val="tx1"/>
                          </a:solidFill>
                          <a:latin typeface="Arial" pitchFamily="34" charset="0"/>
                          <a:ea typeface="ＭＳ Ｐゴシック" pitchFamily="50" charset="-128"/>
                        </a:defRPr>
                      </a:lvl8pPr>
                      <a:lvl9pPr marL="3886200" indent="-228600" eaLnBrk="0" fontAlgn="base" hangingPunct="0">
                        <a:spcBef>
                          <a:spcPct val="20000"/>
                        </a:spcBef>
                        <a:spcAft>
                          <a:spcPct val="0"/>
                        </a:spcAft>
                        <a:tabLst>
                          <a:tab pos="-457200" algn="l"/>
                        </a:tabLst>
                        <a:defRPr kumimoji="1">
                          <a:solidFill>
                            <a:schemeClr val="tx1"/>
                          </a:solidFill>
                          <a:latin typeface="Arial" pitchFamily="34" charset="0"/>
                          <a:ea typeface="ＭＳ Ｐゴシック" pitchFamily="50" charset="-128"/>
                        </a:defRPr>
                      </a:lvl9pPr>
                    </a:lstStyle>
                    <a:p>
                      <a:pPr marL="0" marR="0" lvl="0" indent="0" algn="ctr" defTabSz="914400" rtl="0" eaLnBrk="1" fontAlgn="base" latinLnBrk="0" hangingPunct="1">
                        <a:lnSpc>
                          <a:spcPct val="100000"/>
                        </a:lnSpc>
                        <a:spcBef>
                          <a:spcPct val="0"/>
                        </a:spcBef>
                        <a:spcAft>
                          <a:spcPct val="0"/>
                        </a:spcAft>
                        <a:buClrTx/>
                        <a:buSzTx/>
                        <a:buFontTx/>
                        <a:buNone/>
                        <a:tabLst>
                          <a:tab pos="-457200" algn="l"/>
                        </a:tabLst>
                      </a:pPr>
                      <a:r>
                        <a:rPr kumimoji="1" lang="en-GB" altLang="ja-JP" sz="1600" b="0" i="1" u="none" strike="noStrike" cap="none" normalizeH="0" baseline="0">
                          <a:ln>
                            <a:noFill/>
                          </a:ln>
                          <a:solidFill>
                            <a:schemeClr val="tx1"/>
                          </a:solidFill>
                          <a:effectLst/>
                          <a:latin typeface="Times New Roman" pitchFamily="18" charset="0"/>
                          <a:ea typeface="ＭＳ Ｐゴシック" pitchFamily="50" charset="-128"/>
                          <a:cs typeface="Times New Roman" pitchFamily="18" charset="0"/>
                        </a:rPr>
                        <a:t>u</a:t>
                      </a:r>
                      <a:r>
                        <a:rPr kumimoji="1" lang="en-GB" altLang="ja-JP" sz="1600" b="0" i="0" u="none" strike="noStrike" cap="none" normalizeH="0" baseline="-30000">
                          <a:ln>
                            <a:noFill/>
                          </a:ln>
                          <a:solidFill>
                            <a:schemeClr val="tx1"/>
                          </a:solidFill>
                          <a:effectLst/>
                          <a:latin typeface="Times New Roman" pitchFamily="18" charset="0"/>
                          <a:ea typeface="ＭＳ Ｐゴシック" pitchFamily="50" charset="-128"/>
                          <a:cs typeface="Times New Roman" pitchFamily="18" charset="0"/>
                        </a:rPr>
                        <a:t>c</a:t>
                      </a:r>
                      <a:r>
                        <a:rPr kumimoji="1" lang="en-GB" altLang="ja-JP" sz="1600" b="0" i="0" u="none" strike="noStrike" cap="none" normalizeH="0" baseline="0">
                          <a:ln>
                            <a:noFill/>
                          </a:ln>
                          <a:solidFill>
                            <a:schemeClr val="tx1"/>
                          </a:solidFill>
                          <a:effectLst/>
                          <a:latin typeface="Times New Roman" pitchFamily="18" charset="0"/>
                          <a:ea typeface="ＭＳ Ｐゴシック" pitchFamily="50" charset="-128"/>
                          <a:cs typeface="Times New Roman" pitchFamily="18" charset="0"/>
                        </a:rPr>
                        <a:t>(    )</a:t>
                      </a:r>
                    </a:p>
                  </a:txBody>
                  <a:tcPr marT="45721" marB="4572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lvl1pPr>
                        <a:spcBef>
                          <a:spcPct val="20000"/>
                        </a:spcBef>
                        <a:tabLst>
                          <a:tab pos="-457200" algn="l"/>
                        </a:tabLst>
                        <a:defRPr kumimoji="1" sz="2800">
                          <a:solidFill>
                            <a:schemeClr val="tx1"/>
                          </a:solidFill>
                          <a:latin typeface="Arial" pitchFamily="34" charset="0"/>
                          <a:ea typeface="ＭＳ Ｐゴシック" pitchFamily="50" charset="-128"/>
                        </a:defRPr>
                      </a:lvl1pPr>
                      <a:lvl2pPr marL="742950" indent="-285750">
                        <a:spcBef>
                          <a:spcPct val="20000"/>
                        </a:spcBef>
                        <a:tabLst>
                          <a:tab pos="-457200" algn="l"/>
                        </a:tabLst>
                        <a:defRPr kumimoji="1" sz="2400">
                          <a:solidFill>
                            <a:schemeClr val="tx1"/>
                          </a:solidFill>
                          <a:latin typeface="Arial" pitchFamily="34" charset="0"/>
                          <a:ea typeface="ＭＳ Ｐゴシック" pitchFamily="50" charset="-128"/>
                        </a:defRPr>
                      </a:lvl2pPr>
                      <a:lvl3pPr marL="1143000" indent="-228600">
                        <a:spcBef>
                          <a:spcPct val="20000"/>
                        </a:spcBef>
                        <a:tabLst>
                          <a:tab pos="-457200" algn="l"/>
                        </a:tabLst>
                        <a:defRPr kumimoji="1" sz="2000">
                          <a:solidFill>
                            <a:schemeClr val="tx1"/>
                          </a:solidFill>
                          <a:latin typeface="Arial" pitchFamily="34" charset="0"/>
                          <a:ea typeface="ＭＳ Ｐゴシック" pitchFamily="50" charset="-128"/>
                        </a:defRPr>
                      </a:lvl3pPr>
                      <a:lvl4pPr marL="1600200" indent="-228600">
                        <a:spcBef>
                          <a:spcPct val="20000"/>
                        </a:spcBef>
                        <a:tabLst>
                          <a:tab pos="-457200" algn="l"/>
                        </a:tabLst>
                        <a:defRPr kumimoji="1">
                          <a:solidFill>
                            <a:schemeClr val="tx1"/>
                          </a:solidFill>
                          <a:latin typeface="Arial" pitchFamily="34" charset="0"/>
                          <a:ea typeface="ＭＳ Ｐゴシック" pitchFamily="50" charset="-128"/>
                        </a:defRPr>
                      </a:lvl4pPr>
                      <a:lvl5pPr marL="2057400" indent="-228600">
                        <a:spcBef>
                          <a:spcPct val="20000"/>
                        </a:spcBef>
                        <a:tabLst>
                          <a:tab pos="-457200" algn="l"/>
                        </a:tabLst>
                        <a:defRPr kumimoji="1">
                          <a:solidFill>
                            <a:schemeClr val="tx1"/>
                          </a:solidFill>
                          <a:latin typeface="Arial" pitchFamily="34" charset="0"/>
                          <a:ea typeface="ＭＳ Ｐゴシック" pitchFamily="50" charset="-128"/>
                        </a:defRPr>
                      </a:lvl5pPr>
                      <a:lvl6pPr marL="2514600" indent="-228600" eaLnBrk="0" fontAlgn="base" hangingPunct="0">
                        <a:spcBef>
                          <a:spcPct val="20000"/>
                        </a:spcBef>
                        <a:spcAft>
                          <a:spcPct val="0"/>
                        </a:spcAft>
                        <a:tabLst>
                          <a:tab pos="-457200" algn="l"/>
                        </a:tabLst>
                        <a:defRPr kumimoji="1">
                          <a:solidFill>
                            <a:schemeClr val="tx1"/>
                          </a:solidFill>
                          <a:latin typeface="Arial" pitchFamily="34" charset="0"/>
                          <a:ea typeface="ＭＳ Ｐゴシック" pitchFamily="50" charset="-128"/>
                        </a:defRPr>
                      </a:lvl6pPr>
                      <a:lvl7pPr marL="2971800" indent="-228600" eaLnBrk="0" fontAlgn="base" hangingPunct="0">
                        <a:spcBef>
                          <a:spcPct val="20000"/>
                        </a:spcBef>
                        <a:spcAft>
                          <a:spcPct val="0"/>
                        </a:spcAft>
                        <a:tabLst>
                          <a:tab pos="-457200" algn="l"/>
                        </a:tabLst>
                        <a:defRPr kumimoji="1">
                          <a:solidFill>
                            <a:schemeClr val="tx1"/>
                          </a:solidFill>
                          <a:latin typeface="Arial" pitchFamily="34" charset="0"/>
                          <a:ea typeface="ＭＳ Ｐゴシック" pitchFamily="50" charset="-128"/>
                        </a:defRPr>
                      </a:lvl7pPr>
                      <a:lvl8pPr marL="3429000" indent="-228600" eaLnBrk="0" fontAlgn="base" hangingPunct="0">
                        <a:spcBef>
                          <a:spcPct val="20000"/>
                        </a:spcBef>
                        <a:spcAft>
                          <a:spcPct val="0"/>
                        </a:spcAft>
                        <a:tabLst>
                          <a:tab pos="-457200" algn="l"/>
                        </a:tabLst>
                        <a:defRPr kumimoji="1">
                          <a:solidFill>
                            <a:schemeClr val="tx1"/>
                          </a:solidFill>
                          <a:latin typeface="Arial" pitchFamily="34" charset="0"/>
                          <a:ea typeface="ＭＳ Ｐゴシック" pitchFamily="50" charset="-128"/>
                        </a:defRPr>
                      </a:lvl8pPr>
                      <a:lvl9pPr marL="3886200" indent="-228600" eaLnBrk="0" fontAlgn="base" hangingPunct="0">
                        <a:spcBef>
                          <a:spcPct val="20000"/>
                        </a:spcBef>
                        <a:spcAft>
                          <a:spcPct val="0"/>
                        </a:spcAft>
                        <a:tabLst>
                          <a:tab pos="-457200" algn="l"/>
                        </a:tabLst>
                        <a:defRPr kumimoji="1">
                          <a:solidFill>
                            <a:schemeClr val="tx1"/>
                          </a:solidFill>
                          <a:latin typeface="Arial" pitchFamily="34" charset="0"/>
                          <a:ea typeface="ＭＳ Ｐゴシック" pitchFamily="50" charset="-128"/>
                        </a:defRPr>
                      </a:lvl9pPr>
                    </a:lstStyle>
                    <a:p>
                      <a:pPr marL="0" marR="0" lvl="0" indent="0" algn="ctr" defTabSz="914400" rtl="0" eaLnBrk="1" fontAlgn="base" latinLnBrk="0" hangingPunct="1">
                        <a:lnSpc>
                          <a:spcPct val="100000"/>
                        </a:lnSpc>
                        <a:spcBef>
                          <a:spcPct val="0"/>
                        </a:spcBef>
                        <a:spcAft>
                          <a:spcPct val="0"/>
                        </a:spcAft>
                        <a:buClrTx/>
                        <a:buSzTx/>
                        <a:buFontTx/>
                        <a:buNone/>
                        <a:tabLst>
                          <a:tab pos="-457200" algn="l"/>
                        </a:tabLst>
                      </a:pPr>
                      <a:r>
                        <a:rPr kumimoji="1" lang="ja-JP" altLang="en-GB" sz="1600" b="1" i="0" u="none" strike="noStrike" cap="none" normalizeH="0" baseline="0" dirty="0">
                          <a:ln>
                            <a:noFill/>
                          </a:ln>
                          <a:solidFill>
                            <a:schemeClr val="tx1"/>
                          </a:solidFill>
                          <a:effectLst/>
                          <a:latin typeface="ＭＳ Ｐゴシック" pitchFamily="50" charset="-128"/>
                          <a:ea typeface="ＭＳ Ｐゴシック" pitchFamily="50" charset="-128"/>
                          <a:cs typeface="Times New Roman" pitchFamily="18" charset="0"/>
                        </a:rPr>
                        <a:t>合成標準</a:t>
                      </a:r>
                      <a:endParaRPr kumimoji="1" lang="en-US" altLang="ja-JP" sz="1600" b="1" i="0" u="none" strike="noStrike" cap="none" normalizeH="0" baseline="0" dirty="0">
                        <a:ln>
                          <a:noFill/>
                        </a:ln>
                        <a:solidFill>
                          <a:schemeClr val="tx1"/>
                        </a:solidFill>
                        <a:effectLst/>
                        <a:latin typeface="ＭＳ Ｐゴシック" pitchFamily="50" charset="-128"/>
                        <a:ea typeface="ＭＳ Ｐゴシック" pitchFamily="50" charset="-128"/>
                        <a:cs typeface="Times New Roman" pitchFamily="18" charset="0"/>
                      </a:endParaRPr>
                    </a:p>
                    <a:p>
                      <a:pPr marL="0" marR="0" lvl="0" indent="0" algn="ctr" defTabSz="914400" rtl="0" eaLnBrk="1" fontAlgn="base" latinLnBrk="0" hangingPunct="1">
                        <a:lnSpc>
                          <a:spcPct val="100000"/>
                        </a:lnSpc>
                        <a:spcBef>
                          <a:spcPct val="0"/>
                        </a:spcBef>
                        <a:spcAft>
                          <a:spcPct val="0"/>
                        </a:spcAft>
                        <a:buClrTx/>
                        <a:buSzTx/>
                        <a:buFontTx/>
                        <a:buNone/>
                        <a:tabLst>
                          <a:tab pos="-457200" algn="l"/>
                        </a:tabLst>
                      </a:pPr>
                      <a:r>
                        <a:rPr kumimoji="1" lang="ja-JP" altLang="en-GB" sz="1600" b="1" i="0" u="none" strike="noStrike" cap="none" normalizeH="0" baseline="0" dirty="0">
                          <a:ln>
                            <a:noFill/>
                          </a:ln>
                          <a:solidFill>
                            <a:schemeClr val="tx1"/>
                          </a:solidFill>
                          <a:effectLst/>
                          <a:latin typeface="ＭＳ Ｐゴシック" pitchFamily="50" charset="-128"/>
                          <a:ea typeface="ＭＳ Ｐゴシック" pitchFamily="50" charset="-128"/>
                          <a:cs typeface="Times New Roman" pitchFamily="18" charset="0"/>
                        </a:rPr>
                        <a:t>不確かさ</a:t>
                      </a:r>
                    </a:p>
                  </a:txBody>
                  <a:tcPr marT="45721" marB="4572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lvl1pPr>
                        <a:spcBef>
                          <a:spcPct val="20000"/>
                        </a:spcBef>
                        <a:defRPr kumimoji="1" sz="2800">
                          <a:solidFill>
                            <a:schemeClr val="tx1"/>
                          </a:solidFill>
                          <a:latin typeface="Arial" pitchFamily="34" charset="0"/>
                          <a:ea typeface="ＭＳ Ｐゴシック" pitchFamily="50" charset="-128"/>
                        </a:defRPr>
                      </a:lvl1pPr>
                      <a:lvl2pPr marL="742950" indent="-285750">
                        <a:spcBef>
                          <a:spcPct val="20000"/>
                        </a:spcBef>
                        <a:defRPr kumimoji="1" sz="2400">
                          <a:solidFill>
                            <a:schemeClr val="tx1"/>
                          </a:solidFill>
                          <a:latin typeface="Arial" pitchFamily="34" charset="0"/>
                          <a:ea typeface="ＭＳ Ｐゴシック" pitchFamily="50" charset="-128"/>
                        </a:defRPr>
                      </a:lvl2pPr>
                      <a:lvl3pPr marL="1143000" indent="-228600">
                        <a:spcBef>
                          <a:spcPct val="20000"/>
                        </a:spcBef>
                        <a:defRPr kumimoji="1" sz="2000">
                          <a:solidFill>
                            <a:schemeClr val="tx1"/>
                          </a:solidFill>
                          <a:latin typeface="Arial" pitchFamily="34" charset="0"/>
                          <a:ea typeface="ＭＳ Ｐゴシック" pitchFamily="50" charset="-128"/>
                        </a:defRPr>
                      </a:lvl3pPr>
                      <a:lvl4pPr marL="1600200" indent="-228600">
                        <a:spcBef>
                          <a:spcPct val="20000"/>
                        </a:spcBef>
                        <a:defRPr kumimoji="1">
                          <a:solidFill>
                            <a:schemeClr val="tx1"/>
                          </a:solidFill>
                          <a:latin typeface="Arial" pitchFamily="34" charset="0"/>
                          <a:ea typeface="ＭＳ Ｐゴシック" pitchFamily="50" charset="-128"/>
                        </a:defRPr>
                      </a:lvl4pPr>
                      <a:lvl5pPr marL="2057400" indent="-228600">
                        <a:spcBef>
                          <a:spcPct val="20000"/>
                        </a:spcBef>
                        <a:defRPr kumimoji="1">
                          <a:solidFill>
                            <a:schemeClr val="tx1"/>
                          </a:solidFill>
                          <a:latin typeface="Arial" pitchFamily="34" charset="0"/>
                          <a:ea typeface="ＭＳ Ｐゴシック" pitchFamily="50" charset="-128"/>
                        </a:defRPr>
                      </a:lvl5pPr>
                      <a:lvl6pPr marL="2514600" indent="-228600" eaLnBrk="0" fontAlgn="base" hangingPunct="0">
                        <a:spcBef>
                          <a:spcPct val="20000"/>
                        </a:spcBef>
                        <a:spcAft>
                          <a:spcPct val="0"/>
                        </a:spcAft>
                        <a:defRPr kumimoji="1">
                          <a:solidFill>
                            <a:schemeClr val="tx1"/>
                          </a:solidFill>
                          <a:latin typeface="Arial" pitchFamily="34" charset="0"/>
                          <a:ea typeface="ＭＳ Ｐゴシック" pitchFamily="50" charset="-128"/>
                        </a:defRPr>
                      </a:lvl6pPr>
                      <a:lvl7pPr marL="2971800" indent="-228600" eaLnBrk="0" fontAlgn="base" hangingPunct="0">
                        <a:spcBef>
                          <a:spcPct val="20000"/>
                        </a:spcBef>
                        <a:spcAft>
                          <a:spcPct val="0"/>
                        </a:spcAft>
                        <a:defRPr kumimoji="1">
                          <a:solidFill>
                            <a:schemeClr val="tx1"/>
                          </a:solidFill>
                          <a:latin typeface="Arial" pitchFamily="34" charset="0"/>
                          <a:ea typeface="ＭＳ Ｐゴシック" pitchFamily="50" charset="-128"/>
                        </a:defRPr>
                      </a:lvl7pPr>
                      <a:lvl8pPr marL="3429000" indent="-228600" eaLnBrk="0" fontAlgn="base" hangingPunct="0">
                        <a:spcBef>
                          <a:spcPct val="20000"/>
                        </a:spcBef>
                        <a:spcAft>
                          <a:spcPct val="0"/>
                        </a:spcAft>
                        <a:defRPr kumimoji="1">
                          <a:solidFill>
                            <a:schemeClr val="tx1"/>
                          </a:solidFill>
                          <a:latin typeface="Arial" pitchFamily="34" charset="0"/>
                          <a:ea typeface="ＭＳ Ｐゴシック" pitchFamily="50" charset="-128"/>
                        </a:defRPr>
                      </a:lvl8pPr>
                      <a:lvl9pPr marL="3886200" indent="-228600" eaLnBrk="0" fontAlgn="base" hangingPunct="0">
                        <a:spcBef>
                          <a:spcPct val="20000"/>
                        </a:spcBef>
                        <a:spcAft>
                          <a:spcPct val="0"/>
                        </a:spcAft>
                        <a:defRPr kumimoji="1">
                          <a:solidFill>
                            <a:schemeClr val="tx1"/>
                          </a:solidFill>
                          <a:latin typeface="Arial" pitchFamily="34" charset="0"/>
                          <a:ea typeface="ＭＳ Ｐゴシック" pitchFamily="50" charset="-128"/>
                        </a:defRPr>
                      </a:lvl9pPr>
                    </a:lstStyle>
                    <a:p>
                      <a:pPr marL="0" marR="0" lvl="0" indent="0" algn="l" defTabSz="914400" rtl="0" eaLnBrk="1" fontAlgn="base" latinLnBrk="0" hangingPunct="1">
                        <a:lnSpc>
                          <a:spcPct val="100000"/>
                        </a:lnSpc>
                        <a:spcBef>
                          <a:spcPct val="20000"/>
                        </a:spcBef>
                        <a:spcAft>
                          <a:spcPct val="0"/>
                        </a:spcAft>
                        <a:buClrTx/>
                        <a:buSzTx/>
                        <a:buFontTx/>
                        <a:buNone/>
                        <a:tabLst/>
                      </a:pPr>
                      <a:endParaRPr kumimoji="1" lang="ja-JP" altLang="ja-JP" sz="1600" b="0" i="0" u="none" strike="noStrike" cap="none" normalizeH="0" baseline="0">
                        <a:ln>
                          <a:noFill/>
                        </a:ln>
                        <a:solidFill>
                          <a:schemeClr val="tx1"/>
                        </a:solidFill>
                        <a:effectLst/>
                        <a:latin typeface="ＭＳ Ｐゴシック" pitchFamily="50" charset="-128"/>
                        <a:ea typeface="ＭＳ Ｐゴシック" pitchFamily="50" charset="-128"/>
                      </a:endParaRPr>
                    </a:p>
                  </a:txBody>
                  <a:tcPr marT="45721" marB="4572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solidFill>
                      <a:srgbClr val="CCCCCC"/>
                    </a:solidFill>
                  </a:tcPr>
                </a:tc>
                <a:tc>
                  <a:txBody>
                    <a:bodyPr/>
                    <a:lstStyle>
                      <a:lvl1pPr>
                        <a:spcBef>
                          <a:spcPct val="20000"/>
                        </a:spcBef>
                        <a:tabLst>
                          <a:tab pos="-457200" algn="l"/>
                        </a:tabLst>
                        <a:defRPr kumimoji="1" sz="2800">
                          <a:solidFill>
                            <a:schemeClr val="tx1"/>
                          </a:solidFill>
                          <a:latin typeface="Arial" pitchFamily="34" charset="0"/>
                          <a:ea typeface="ＭＳ Ｐゴシック" pitchFamily="50" charset="-128"/>
                        </a:defRPr>
                      </a:lvl1pPr>
                      <a:lvl2pPr marL="742950" indent="-285750">
                        <a:spcBef>
                          <a:spcPct val="20000"/>
                        </a:spcBef>
                        <a:tabLst>
                          <a:tab pos="-457200" algn="l"/>
                        </a:tabLst>
                        <a:defRPr kumimoji="1" sz="2400">
                          <a:solidFill>
                            <a:schemeClr val="tx1"/>
                          </a:solidFill>
                          <a:latin typeface="Arial" pitchFamily="34" charset="0"/>
                          <a:ea typeface="ＭＳ Ｐゴシック" pitchFamily="50" charset="-128"/>
                        </a:defRPr>
                      </a:lvl2pPr>
                      <a:lvl3pPr marL="1143000" indent="-228600">
                        <a:spcBef>
                          <a:spcPct val="20000"/>
                        </a:spcBef>
                        <a:tabLst>
                          <a:tab pos="-457200" algn="l"/>
                        </a:tabLst>
                        <a:defRPr kumimoji="1" sz="2000">
                          <a:solidFill>
                            <a:schemeClr val="tx1"/>
                          </a:solidFill>
                          <a:latin typeface="Arial" pitchFamily="34" charset="0"/>
                          <a:ea typeface="ＭＳ Ｐゴシック" pitchFamily="50" charset="-128"/>
                        </a:defRPr>
                      </a:lvl3pPr>
                      <a:lvl4pPr marL="1600200" indent="-228600">
                        <a:spcBef>
                          <a:spcPct val="20000"/>
                        </a:spcBef>
                        <a:tabLst>
                          <a:tab pos="-457200" algn="l"/>
                        </a:tabLst>
                        <a:defRPr kumimoji="1">
                          <a:solidFill>
                            <a:schemeClr val="tx1"/>
                          </a:solidFill>
                          <a:latin typeface="Arial" pitchFamily="34" charset="0"/>
                          <a:ea typeface="ＭＳ Ｐゴシック" pitchFamily="50" charset="-128"/>
                        </a:defRPr>
                      </a:lvl4pPr>
                      <a:lvl5pPr marL="2057400" indent="-228600">
                        <a:spcBef>
                          <a:spcPct val="20000"/>
                        </a:spcBef>
                        <a:tabLst>
                          <a:tab pos="-457200" algn="l"/>
                        </a:tabLst>
                        <a:defRPr kumimoji="1">
                          <a:solidFill>
                            <a:schemeClr val="tx1"/>
                          </a:solidFill>
                          <a:latin typeface="Arial" pitchFamily="34" charset="0"/>
                          <a:ea typeface="ＭＳ Ｐゴシック" pitchFamily="50" charset="-128"/>
                        </a:defRPr>
                      </a:lvl5pPr>
                      <a:lvl6pPr marL="2514600" indent="-228600" eaLnBrk="0" fontAlgn="base" hangingPunct="0">
                        <a:spcBef>
                          <a:spcPct val="20000"/>
                        </a:spcBef>
                        <a:spcAft>
                          <a:spcPct val="0"/>
                        </a:spcAft>
                        <a:tabLst>
                          <a:tab pos="-457200" algn="l"/>
                        </a:tabLst>
                        <a:defRPr kumimoji="1">
                          <a:solidFill>
                            <a:schemeClr val="tx1"/>
                          </a:solidFill>
                          <a:latin typeface="Arial" pitchFamily="34" charset="0"/>
                          <a:ea typeface="ＭＳ Ｐゴシック" pitchFamily="50" charset="-128"/>
                        </a:defRPr>
                      </a:lvl6pPr>
                      <a:lvl7pPr marL="2971800" indent="-228600" eaLnBrk="0" fontAlgn="base" hangingPunct="0">
                        <a:spcBef>
                          <a:spcPct val="20000"/>
                        </a:spcBef>
                        <a:spcAft>
                          <a:spcPct val="0"/>
                        </a:spcAft>
                        <a:tabLst>
                          <a:tab pos="-457200" algn="l"/>
                        </a:tabLst>
                        <a:defRPr kumimoji="1">
                          <a:solidFill>
                            <a:schemeClr val="tx1"/>
                          </a:solidFill>
                          <a:latin typeface="Arial" pitchFamily="34" charset="0"/>
                          <a:ea typeface="ＭＳ Ｐゴシック" pitchFamily="50" charset="-128"/>
                        </a:defRPr>
                      </a:lvl7pPr>
                      <a:lvl8pPr marL="3429000" indent="-228600" eaLnBrk="0" fontAlgn="base" hangingPunct="0">
                        <a:spcBef>
                          <a:spcPct val="20000"/>
                        </a:spcBef>
                        <a:spcAft>
                          <a:spcPct val="0"/>
                        </a:spcAft>
                        <a:tabLst>
                          <a:tab pos="-457200" algn="l"/>
                        </a:tabLst>
                        <a:defRPr kumimoji="1">
                          <a:solidFill>
                            <a:schemeClr val="tx1"/>
                          </a:solidFill>
                          <a:latin typeface="Arial" pitchFamily="34" charset="0"/>
                          <a:ea typeface="ＭＳ Ｐゴシック" pitchFamily="50" charset="-128"/>
                        </a:defRPr>
                      </a:lvl8pPr>
                      <a:lvl9pPr marL="3886200" indent="-228600" eaLnBrk="0" fontAlgn="base" hangingPunct="0">
                        <a:spcBef>
                          <a:spcPct val="20000"/>
                        </a:spcBef>
                        <a:spcAft>
                          <a:spcPct val="0"/>
                        </a:spcAft>
                        <a:tabLst>
                          <a:tab pos="-457200" algn="l"/>
                        </a:tabLst>
                        <a:defRPr kumimoji="1">
                          <a:solidFill>
                            <a:schemeClr val="tx1"/>
                          </a:solidFill>
                          <a:latin typeface="Arial" pitchFamily="34" charset="0"/>
                          <a:ea typeface="ＭＳ Ｐゴシック" pitchFamily="50" charset="-128"/>
                        </a:defRPr>
                      </a:lvl9pPr>
                    </a:lstStyle>
                    <a:p>
                      <a:pPr marL="0" marR="0" lvl="0" indent="0" algn="ctr" defTabSz="914400" rtl="0" eaLnBrk="1" fontAlgn="base" latinLnBrk="0" hangingPunct="1">
                        <a:lnSpc>
                          <a:spcPct val="100000"/>
                        </a:lnSpc>
                        <a:spcBef>
                          <a:spcPct val="0"/>
                        </a:spcBef>
                        <a:spcAft>
                          <a:spcPct val="0"/>
                        </a:spcAft>
                        <a:buClrTx/>
                        <a:buSzTx/>
                        <a:buFontTx/>
                        <a:buNone/>
                        <a:tabLst>
                          <a:tab pos="-457200" algn="l"/>
                        </a:tabLst>
                      </a:pPr>
                      <a:r>
                        <a:rPr kumimoji="1" lang="ja-JP" altLang="en-GB" sz="1600" b="1" i="0" u="none" strike="noStrike" cap="none" normalizeH="0" baseline="0">
                          <a:ln>
                            <a:noFill/>
                          </a:ln>
                          <a:solidFill>
                            <a:schemeClr val="tx1"/>
                          </a:solidFill>
                          <a:effectLst/>
                          <a:latin typeface="ＭＳ Ｐゴシック" pitchFamily="50" charset="-128"/>
                          <a:ea typeface="ＭＳ Ｐゴシック" pitchFamily="50" charset="-128"/>
                          <a:cs typeface="Times New Roman" pitchFamily="18" charset="0"/>
                        </a:rPr>
                        <a:t>正規分布</a:t>
                      </a:r>
                    </a:p>
                  </a:txBody>
                  <a:tcPr marT="45721" marB="4572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lvl1pPr>
                        <a:spcBef>
                          <a:spcPct val="20000"/>
                        </a:spcBef>
                        <a:defRPr kumimoji="1" sz="2800">
                          <a:solidFill>
                            <a:schemeClr val="tx1"/>
                          </a:solidFill>
                          <a:latin typeface="Arial" pitchFamily="34" charset="0"/>
                          <a:ea typeface="ＭＳ Ｐゴシック" pitchFamily="50" charset="-128"/>
                        </a:defRPr>
                      </a:lvl1pPr>
                      <a:lvl2pPr marL="742950" indent="-285750">
                        <a:spcBef>
                          <a:spcPct val="20000"/>
                        </a:spcBef>
                        <a:defRPr kumimoji="1" sz="2400">
                          <a:solidFill>
                            <a:schemeClr val="tx1"/>
                          </a:solidFill>
                          <a:latin typeface="Arial" pitchFamily="34" charset="0"/>
                          <a:ea typeface="ＭＳ Ｐゴシック" pitchFamily="50" charset="-128"/>
                        </a:defRPr>
                      </a:lvl2pPr>
                      <a:lvl3pPr marL="1143000" indent="-228600">
                        <a:spcBef>
                          <a:spcPct val="20000"/>
                        </a:spcBef>
                        <a:defRPr kumimoji="1" sz="2000">
                          <a:solidFill>
                            <a:schemeClr val="tx1"/>
                          </a:solidFill>
                          <a:latin typeface="Arial" pitchFamily="34" charset="0"/>
                          <a:ea typeface="ＭＳ Ｐゴシック" pitchFamily="50" charset="-128"/>
                        </a:defRPr>
                      </a:lvl3pPr>
                      <a:lvl4pPr marL="1600200" indent="-228600">
                        <a:spcBef>
                          <a:spcPct val="20000"/>
                        </a:spcBef>
                        <a:defRPr kumimoji="1">
                          <a:solidFill>
                            <a:schemeClr val="tx1"/>
                          </a:solidFill>
                          <a:latin typeface="Arial" pitchFamily="34" charset="0"/>
                          <a:ea typeface="ＭＳ Ｐゴシック" pitchFamily="50" charset="-128"/>
                        </a:defRPr>
                      </a:lvl4pPr>
                      <a:lvl5pPr marL="2057400" indent="-228600">
                        <a:spcBef>
                          <a:spcPct val="20000"/>
                        </a:spcBef>
                        <a:defRPr kumimoji="1">
                          <a:solidFill>
                            <a:schemeClr val="tx1"/>
                          </a:solidFill>
                          <a:latin typeface="Arial" pitchFamily="34" charset="0"/>
                          <a:ea typeface="ＭＳ Ｐゴシック" pitchFamily="50" charset="-128"/>
                        </a:defRPr>
                      </a:lvl5pPr>
                      <a:lvl6pPr marL="2514600" indent="-228600" eaLnBrk="0" fontAlgn="base" hangingPunct="0">
                        <a:spcBef>
                          <a:spcPct val="20000"/>
                        </a:spcBef>
                        <a:spcAft>
                          <a:spcPct val="0"/>
                        </a:spcAft>
                        <a:defRPr kumimoji="1">
                          <a:solidFill>
                            <a:schemeClr val="tx1"/>
                          </a:solidFill>
                          <a:latin typeface="Arial" pitchFamily="34" charset="0"/>
                          <a:ea typeface="ＭＳ Ｐゴシック" pitchFamily="50" charset="-128"/>
                        </a:defRPr>
                      </a:lvl6pPr>
                      <a:lvl7pPr marL="2971800" indent="-228600" eaLnBrk="0" fontAlgn="base" hangingPunct="0">
                        <a:spcBef>
                          <a:spcPct val="20000"/>
                        </a:spcBef>
                        <a:spcAft>
                          <a:spcPct val="0"/>
                        </a:spcAft>
                        <a:defRPr kumimoji="1">
                          <a:solidFill>
                            <a:schemeClr val="tx1"/>
                          </a:solidFill>
                          <a:latin typeface="Arial" pitchFamily="34" charset="0"/>
                          <a:ea typeface="ＭＳ Ｐゴシック" pitchFamily="50" charset="-128"/>
                        </a:defRPr>
                      </a:lvl7pPr>
                      <a:lvl8pPr marL="3429000" indent="-228600" eaLnBrk="0" fontAlgn="base" hangingPunct="0">
                        <a:spcBef>
                          <a:spcPct val="20000"/>
                        </a:spcBef>
                        <a:spcAft>
                          <a:spcPct val="0"/>
                        </a:spcAft>
                        <a:defRPr kumimoji="1">
                          <a:solidFill>
                            <a:schemeClr val="tx1"/>
                          </a:solidFill>
                          <a:latin typeface="Arial" pitchFamily="34" charset="0"/>
                          <a:ea typeface="ＭＳ Ｐゴシック" pitchFamily="50" charset="-128"/>
                        </a:defRPr>
                      </a:lvl8pPr>
                      <a:lvl9pPr marL="3886200" indent="-228600" eaLnBrk="0" fontAlgn="base" hangingPunct="0">
                        <a:spcBef>
                          <a:spcPct val="20000"/>
                        </a:spcBef>
                        <a:spcAft>
                          <a:spcPct val="0"/>
                        </a:spcAft>
                        <a:defRPr kumimoji="1">
                          <a:solidFill>
                            <a:schemeClr val="tx1"/>
                          </a:solidFill>
                          <a:latin typeface="Arial" pitchFamily="34" charset="0"/>
                          <a:ea typeface="ＭＳ Ｐゴシック" pitchFamily="50" charset="-128"/>
                        </a:defRPr>
                      </a:lvl9pPr>
                    </a:lstStyle>
                    <a:p>
                      <a:pPr marL="0" marR="0" lvl="0" indent="0" algn="l" defTabSz="914400" rtl="0" eaLnBrk="1" fontAlgn="base" latinLnBrk="0" hangingPunct="1">
                        <a:lnSpc>
                          <a:spcPct val="100000"/>
                        </a:lnSpc>
                        <a:spcBef>
                          <a:spcPct val="20000"/>
                        </a:spcBef>
                        <a:spcAft>
                          <a:spcPct val="0"/>
                        </a:spcAft>
                        <a:buClrTx/>
                        <a:buSzTx/>
                        <a:buFontTx/>
                        <a:buNone/>
                        <a:tabLst/>
                      </a:pPr>
                      <a:endParaRPr kumimoji="1" lang="ja-JP" altLang="ja-JP" sz="1600" b="0" i="0" u="none" strike="noStrike" cap="none" normalizeH="0" baseline="0">
                        <a:ln>
                          <a:noFill/>
                        </a:ln>
                        <a:solidFill>
                          <a:schemeClr val="tx1"/>
                        </a:solidFill>
                        <a:effectLst/>
                        <a:latin typeface="ＭＳ Ｐゴシック" pitchFamily="50" charset="-128"/>
                        <a:ea typeface="ＭＳ Ｐゴシック" pitchFamily="50" charset="-128"/>
                      </a:endParaRPr>
                    </a:p>
                  </a:txBody>
                  <a:tcPr marT="45721" marB="4572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solidFill>
                      <a:srgbClr val="CCCCCC"/>
                    </a:solidFill>
                  </a:tcPr>
                </a:tc>
                <a:tc>
                  <a:txBody>
                    <a:bodyPr/>
                    <a:lstStyle>
                      <a:lvl1pPr>
                        <a:spcBef>
                          <a:spcPct val="20000"/>
                        </a:spcBef>
                        <a:defRPr kumimoji="1" sz="2800">
                          <a:solidFill>
                            <a:schemeClr val="tx1"/>
                          </a:solidFill>
                          <a:latin typeface="Arial" pitchFamily="34" charset="0"/>
                          <a:ea typeface="ＭＳ Ｐゴシック" pitchFamily="50" charset="-128"/>
                        </a:defRPr>
                      </a:lvl1pPr>
                      <a:lvl2pPr marL="742950" indent="-285750">
                        <a:spcBef>
                          <a:spcPct val="20000"/>
                        </a:spcBef>
                        <a:defRPr kumimoji="1" sz="2400">
                          <a:solidFill>
                            <a:schemeClr val="tx1"/>
                          </a:solidFill>
                          <a:latin typeface="Arial" pitchFamily="34" charset="0"/>
                          <a:ea typeface="ＭＳ Ｐゴシック" pitchFamily="50" charset="-128"/>
                        </a:defRPr>
                      </a:lvl2pPr>
                      <a:lvl3pPr marL="1143000" indent="-228600">
                        <a:spcBef>
                          <a:spcPct val="20000"/>
                        </a:spcBef>
                        <a:defRPr kumimoji="1" sz="2000">
                          <a:solidFill>
                            <a:schemeClr val="tx1"/>
                          </a:solidFill>
                          <a:latin typeface="Arial" pitchFamily="34" charset="0"/>
                          <a:ea typeface="ＭＳ Ｐゴシック" pitchFamily="50" charset="-128"/>
                        </a:defRPr>
                      </a:lvl3pPr>
                      <a:lvl4pPr marL="1600200" indent="-228600">
                        <a:spcBef>
                          <a:spcPct val="20000"/>
                        </a:spcBef>
                        <a:defRPr kumimoji="1">
                          <a:solidFill>
                            <a:schemeClr val="tx1"/>
                          </a:solidFill>
                          <a:latin typeface="Arial" pitchFamily="34" charset="0"/>
                          <a:ea typeface="ＭＳ Ｐゴシック" pitchFamily="50" charset="-128"/>
                        </a:defRPr>
                      </a:lvl4pPr>
                      <a:lvl5pPr marL="2057400" indent="-228600">
                        <a:spcBef>
                          <a:spcPct val="20000"/>
                        </a:spcBef>
                        <a:defRPr kumimoji="1">
                          <a:solidFill>
                            <a:schemeClr val="tx1"/>
                          </a:solidFill>
                          <a:latin typeface="Arial" pitchFamily="34" charset="0"/>
                          <a:ea typeface="ＭＳ Ｐゴシック" pitchFamily="50" charset="-128"/>
                        </a:defRPr>
                      </a:lvl5pPr>
                      <a:lvl6pPr marL="2514600" indent="-228600" eaLnBrk="0" fontAlgn="base" hangingPunct="0">
                        <a:spcBef>
                          <a:spcPct val="20000"/>
                        </a:spcBef>
                        <a:spcAft>
                          <a:spcPct val="0"/>
                        </a:spcAft>
                        <a:defRPr kumimoji="1">
                          <a:solidFill>
                            <a:schemeClr val="tx1"/>
                          </a:solidFill>
                          <a:latin typeface="Arial" pitchFamily="34" charset="0"/>
                          <a:ea typeface="ＭＳ Ｐゴシック" pitchFamily="50" charset="-128"/>
                        </a:defRPr>
                      </a:lvl6pPr>
                      <a:lvl7pPr marL="2971800" indent="-228600" eaLnBrk="0" fontAlgn="base" hangingPunct="0">
                        <a:spcBef>
                          <a:spcPct val="20000"/>
                        </a:spcBef>
                        <a:spcAft>
                          <a:spcPct val="0"/>
                        </a:spcAft>
                        <a:defRPr kumimoji="1">
                          <a:solidFill>
                            <a:schemeClr val="tx1"/>
                          </a:solidFill>
                          <a:latin typeface="Arial" pitchFamily="34" charset="0"/>
                          <a:ea typeface="ＭＳ Ｐゴシック" pitchFamily="50" charset="-128"/>
                        </a:defRPr>
                      </a:lvl7pPr>
                      <a:lvl8pPr marL="3429000" indent="-228600" eaLnBrk="0" fontAlgn="base" hangingPunct="0">
                        <a:spcBef>
                          <a:spcPct val="20000"/>
                        </a:spcBef>
                        <a:spcAft>
                          <a:spcPct val="0"/>
                        </a:spcAft>
                        <a:defRPr kumimoji="1">
                          <a:solidFill>
                            <a:schemeClr val="tx1"/>
                          </a:solidFill>
                          <a:latin typeface="Arial" pitchFamily="34" charset="0"/>
                          <a:ea typeface="ＭＳ Ｐゴシック" pitchFamily="50" charset="-128"/>
                        </a:defRPr>
                      </a:lvl8pPr>
                      <a:lvl9pPr marL="3886200" indent="-228600" eaLnBrk="0" fontAlgn="base" hangingPunct="0">
                        <a:spcBef>
                          <a:spcPct val="20000"/>
                        </a:spcBef>
                        <a:spcAft>
                          <a:spcPct val="0"/>
                        </a:spcAft>
                        <a:defRPr kumimoji="1">
                          <a:solidFill>
                            <a:schemeClr val="tx1"/>
                          </a:solidFill>
                          <a:latin typeface="Arial" pitchFamily="34" charset="0"/>
                          <a:ea typeface="ＭＳ Ｐゴシック" pitchFamily="50" charset="-128"/>
                        </a:defRPr>
                      </a:lvl9pPr>
                    </a:lstStyle>
                    <a:p>
                      <a:pPr marL="0" marR="0" lvl="0" indent="0" algn="l" defTabSz="914400" rtl="0" eaLnBrk="1" fontAlgn="base" latinLnBrk="0" hangingPunct="1">
                        <a:lnSpc>
                          <a:spcPct val="100000"/>
                        </a:lnSpc>
                        <a:spcBef>
                          <a:spcPct val="20000"/>
                        </a:spcBef>
                        <a:spcAft>
                          <a:spcPct val="0"/>
                        </a:spcAft>
                        <a:buClrTx/>
                        <a:buSzTx/>
                        <a:buFontTx/>
                        <a:buNone/>
                        <a:tabLst/>
                      </a:pPr>
                      <a:endParaRPr kumimoji="1" lang="ja-JP" altLang="ja-JP" sz="1600" b="0" i="0" u="none" strike="noStrike" cap="none" normalizeH="0" baseline="0">
                        <a:ln>
                          <a:noFill/>
                        </a:ln>
                        <a:solidFill>
                          <a:schemeClr val="tx1"/>
                        </a:solidFill>
                        <a:effectLst/>
                        <a:latin typeface="ＭＳ Ｐゴシック" pitchFamily="50" charset="-128"/>
                        <a:ea typeface="ＭＳ Ｐゴシック" pitchFamily="50" charset="-128"/>
                      </a:endParaRPr>
                    </a:p>
                  </a:txBody>
                  <a:tcPr marT="45721" marB="4572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solidFill>
                      <a:srgbClr val="CCCCCC"/>
                    </a:solidFill>
                  </a:tcPr>
                </a:tc>
                <a:tc>
                  <a:txBody>
                    <a:bodyPr/>
                    <a:lstStyle>
                      <a:lvl1pPr>
                        <a:spcBef>
                          <a:spcPct val="20000"/>
                        </a:spcBef>
                        <a:defRPr kumimoji="1" sz="2800">
                          <a:solidFill>
                            <a:schemeClr val="tx1"/>
                          </a:solidFill>
                          <a:latin typeface="Arial" pitchFamily="34" charset="0"/>
                          <a:ea typeface="ＭＳ Ｐゴシック" pitchFamily="50" charset="-128"/>
                        </a:defRPr>
                      </a:lvl1pPr>
                      <a:lvl2pPr marL="742950" indent="-285750">
                        <a:spcBef>
                          <a:spcPct val="20000"/>
                        </a:spcBef>
                        <a:defRPr kumimoji="1" sz="2400">
                          <a:solidFill>
                            <a:schemeClr val="tx1"/>
                          </a:solidFill>
                          <a:latin typeface="Arial" pitchFamily="34" charset="0"/>
                          <a:ea typeface="ＭＳ Ｐゴシック" pitchFamily="50" charset="-128"/>
                        </a:defRPr>
                      </a:lvl2pPr>
                      <a:lvl3pPr marL="1143000" indent="-228600">
                        <a:spcBef>
                          <a:spcPct val="20000"/>
                        </a:spcBef>
                        <a:defRPr kumimoji="1" sz="2000">
                          <a:solidFill>
                            <a:schemeClr val="tx1"/>
                          </a:solidFill>
                          <a:latin typeface="Arial" pitchFamily="34" charset="0"/>
                          <a:ea typeface="ＭＳ Ｐゴシック" pitchFamily="50" charset="-128"/>
                        </a:defRPr>
                      </a:lvl3pPr>
                      <a:lvl4pPr marL="1600200" indent="-228600">
                        <a:spcBef>
                          <a:spcPct val="20000"/>
                        </a:spcBef>
                        <a:defRPr kumimoji="1">
                          <a:solidFill>
                            <a:schemeClr val="tx1"/>
                          </a:solidFill>
                          <a:latin typeface="Arial" pitchFamily="34" charset="0"/>
                          <a:ea typeface="ＭＳ Ｐゴシック" pitchFamily="50" charset="-128"/>
                        </a:defRPr>
                      </a:lvl4pPr>
                      <a:lvl5pPr marL="2057400" indent="-228600">
                        <a:spcBef>
                          <a:spcPct val="20000"/>
                        </a:spcBef>
                        <a:defRPr kumimoji="1">
                          <a:solidFill>
                            <a:schemeClr val="tx1"/>
                          </a:solidFill>
                          <a:latin typeface="Arial" pitchFamily="34" charset="0"/>
                          <a:ea typeface="ＭＳ Ｐゴシック" pitchFamily="50" charset="-128"/>
                        </a:defRPr>
                      </a:lvl5pPr>
                      <a:lvl6pPr marL="2514600" indent="-228600" eaLnBrk="0" fontAlgn="base" hangingPunct="0">
                        <a:spcBef>
                          <a:spcPct val="20000"/>
                        </a:spcBef>
                        <a:spcAft>
                          <a:spcPct val="0"/>
                        </a:spcAft>
                        <a:defRPr kumimoji="1">
                          <a:solidFill>
                            <a:schemeClr val="tx1"/>
                          </a:solidFill>
                          <a:latin typeface="Arial" pitchFamily="34" charset="0"/>
                          <a:ea typeface="ＭＳ Ｐゴシック" pitchFamily="50" charset="-128"/>
                        </a:defRPr>
                      </a:lvl6pPr>
                      <a:lvl7pPr marL="2971800" indent="-228600" eaLnBrk="0" fontAlgn="base" hangingPunct="0">
                        <a:spcBef>
                          <a:spcPct val="20000"/>
                        </a:spcBef>
                        <a:spcAft>
                          <a:spcPct val="0"/>
                        </a:spcAft>
                        <a:defRPr kumimoji="1">
                          <a:solidFill>
                            <a:schemeClr val="tx1"/>
                          </a:solidFill>
                          <a:latin typeface="Arial" pitchFamily="34" charset="0"/>
                          <a:ea typeface="ＭＳ Ｐゴシック" pitchFamily="50" charset="-128"/>
                        </a:defRPr>
                      </a:lvl7pPr>
                      <a:lvl8pPr marL="3429000" indent="-228600" eaLnBrk="0" fontAlgn="base" hangingPunct="0">
                        <a:spcBef>
                          <a:spcPct val="20000"/>
                        </a:spcBef>
                        <a:spcAft>
                          <a:spcPct val="0"/>
                        </a:spcAft>
                        <a:defRPr kumimoji="1">
                          <a:solidFill>
                            <a:schemeClr val="tx1"/>
                          </a:solidFill>
                          <a:latin typeface="Arial" pitchFamily="34" charset="0"/>
                          <a:ea typeface="ＭＳ Ｐゴシック" pitchFamily="50" charset="-128"/>
                        </a:defRPr>
                      </a:lvl8pPr>
                      <a:lvl9pPr marL="3886200" indent="-228600" eaLnBrk="0" fontAlgn="base" hangingPunct="0">
                        <a:spcBef>
                          <a:spcPct val="20000"/>
                        </a:spcBef>
                        <a:spcAft>
                          <a:spcPct val="0"/>
                        </a:spcAft>
                        <a:defRPr kumimoji="1">
                          <a:solidFill>
                            <a:schemeClr val="tx1"/>
                          </a:solidFill>
                          <a:latin typeface="Arial" pitchFamily="34" charset="0"/>
                          <a:ea typeface="ＭＳ Ｐゴシック" pitchFamily="50" charset="-128"/>
                        </a:defRPr>
                      </a:lvl9pPr>
                    </a:lstStyle>
                    <a:p>
                      <a:pPr marL="0" marR="0" lvl="0" indent="0" algn="l" defTabSz="914400" rtl="0" eaLnBrk="1" fontAlgn="base" latinLnBrk="0" hangingPunct="1">
                        <a:lnSpc>
                          <a:spcPct val="100000"/>
                        </a:lnSpc>
                        <a:spcBef>
                          <a:spcPct val="20000"/>
                        </a:spcBef>
                        <a:spcAft>
                          <a:spcPct val="0"/>
                        </a:spcAft>
                        <a:buClrTx/>
                        <a:buSzTx/>
                        <a:buFontTx/>
                        <a:buNone/>
                        <a:tabLst/>
                      </a:pPr>
                      <a:endParaRPr kumimoji="1" lang="ja-JP" altLang="ja-JP" sz="1600" b="0" i="0" u="none" strike="noStrike" cap="none" normalizeH="0" baseline="0">
                        <a:ln>
                          <a:noFill/>
                        </a:ln>
                        <a:solidFill>
                          <a:schemeClr val="tx1"/>
                        </a:solidFill>
                        <a:effectLst/>
                        <a:latin typeface="ＭＳ Ｐゴシック" pitchFamily="50" charset="-128"/>
                        <a:ea typeface="ＭＳ Ｐゴシック" pitchFamily="50" charset="-128"/>
                      </a:endParaRPr>
                    </a:p>
                  </a:txBody>
                  <a:tcPr marT="45721" marB="4572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solidFill>
                      <a:srgbClr val="CCCCCC"/>
                    </a:solidFill>
                  </a:tcPr>
                </a:tc>
                <a:tc>
                  <a:txBody>
                    <a:bodyPr/>
                    <a:lstStyle>
                      <a:lvl1pPr>
                        <a:spcBef>
                          <a:spcPct val="20000"/>
                        </a:spcBef>
                        <a:defRPr kumimoji="1" sz="2800">
                          <a:solidFill>
                            <a:schemeClr val="tx1"/>
                          </a:solidFill>
                          <a:latin typeface="Arial" pitchFamily="34" charset="0"/>
                          <a:ea typeface="ＭＳ Ｐゴシック" pitchFamily="50" charset="-128"/>
                        </a:defRPr>
                      </a:lvl1pPr>
                      <a:lvl2pPr marL="742950" indent="-285750">
                        <a:spcBef>
                          <a:spcPct val="20000"/>
                        </a:spcBef>
                        <a:defRPr kumimoji="1" sz="2400">
                          <a:solidFill>
                            <a:schemeClr val="tx1"/>
                          </a:solidFill>
                          <a:latin typeface="Arial" pitchFamily="34" charset="0"/>
                          <a:ea typeface="ＭＳ Ｐゴシック" pitchFamily="50" charset="-128"/>
                        </a:defRPr>
                      </a:lvl2pPr>
                      <a:lvl3pPr marL="1143000" indent="-228600">
                        <a:spcBef>
                          <a:spcPct val="20000"/>
                        </a:spcBef>
                        <a:defRPr kumimoji="1" sz="2000">
                          <a:solidFill>
                            <a:schemeClr val="tx1"/>
                          </a:solidFill>
                          <a:latin typeface="Arial" pitchFamily="34" charset="0"/>
                          <a:ea typeface="ＭＳ Ｐゴシック" pitchFamily="50" charset="-128"/>
                        </a:defRPr>
                      </a:lvl3pPr>
                      <a:lvl4pPr marL="1600200" indent="-228600">
                        <a:spcBef>
                          <a:spcPct val="20000"/>
                        </a:spcBef>
                        <a:defRPr kumimoji="1">
                          <a:solidFill>
                            <a:schemeClr val="tx1"/>
                          </a:solidFill>
                          <a:latin typeface="Arial" pitchFamily="34" charset="0"/>
                          <a:ea typeface="ＭＳ Ｐゴシック" pitchFamily="50" charset="-128"/>
                        </a:defRPr>
                      </a:lvl4pPr>
                      <a:lvl5pPr marL="2057400" indent="-228600">
                        <a:spcBef>
                          <a:spcPct val="20000"/>
                        </a:spcBef>
                        <a:defRPr kumimoji="1">
                          <a:solidFill>
                            <a:schemeClr val="tx1"/>
                          </a:solidFill>
                          <a:latin typeface="Arial" pitchFamily="34" charset="0"/>
                          <a:ea typeface="ＭＳ Ｐゴシック" pitchFamily="50" charset="-128"/>
                        </a:defRPr>
                      </a:lvl5pPr>
                      <a:lvl6pPr marL="2514600" indent="-228600" eaLnBrk="0" fontAlgn="base" hangingPunct="0">
                        <a:spcBef>
                          <a:spcPct val="20000"/>
                        </a:spcBef>
                        <a:spcAft>
                          <a:spcPct val="0"/>
                        </a:spcAft>
                        <a:defRPr kumimoji="1">
                          <a:solidFill>
                            <a:schemeClr val="tx1"/>
                          </a:solidFill>
                          <a:latin typeface="Arial" pitchFamily="34" charset="0"/>
                          <a:ea typeface="ＭＳ Ｐゴシック" pitchFamily="50" charset="-128"/>
                        </a:defRPr>
                      </a:lvl6pPr>
                      <a:lvl7pPr marL="2971800" indent="-228600" eaLnBrk="0" fontAlgn="base" hangingPunct="0">
                        <a:spcBef>
                          <a:spcPct val="20000"/>
                        </a:spcBef>
                        <a:spcAft>
                          <a:spcPct val="0"/>
                        </a:spcAft>
                        <a:defRPr kumimoji="1">
                          <a:solidFill>
                            <a:schemeClr val="tx1"/>
                          </a:solidFill>
                          <a:latin typeface="Arial" pitchFamily="34" charset="0"/>
                          <a:ea typeface="ＭＳ Ｐゴシック" pitchFamily="50" charset="-128"/>
                        </a:defRPr>
                      </a:lvl7pPr>
                      <a:lvl8pPr marL="3429000" indent="-228600" eaLnBrk="0" fontAlgn="base" hangingPunct="0">
                        <a:spcBef>
                          <a:spcPct val="20000"/>
                        </a:spcBef>
                        <a:spcAft>
                          <a:spcPct val="0"/>
                        </a:spcAft>
                        <a:defRPr kumimoji="1">
                          <a:solidFill>
                            <a:schemeClr val="tx1"/>
                          </a:solidFill>
                          <a:latin typeface="Arial" pitchFamily="34" charset="0"/>
                          <a:ea typeface="ＭＳ Ｐゴシック" pitchFamily="50" charset="-128"/>
                        </a:defRPr>
                      </a:lvl8pPr>
                      <a:lvl9pPr marL="3886200" indent="-228600" eaLnBrk="0" fontAlgn="base" hangingPunct="0">
                        <a:spcBef>
                          <a:spcPct val="20000"/>
                        </a:spcBef>
                        <a:spcAft>
                          <a:spcPct val="0"/>
                        </a:spcAft>
                        <a:defRPr kumimoji="1">
                          <a:solidFill>
                            <a:schemeClr val="tx1"/>
                          </a:solidFill>
                          <a:latin typeface="Arial" pitchFamily="34" charset="0"/>
                          <a:ea typeface="ＭＳ Ｐゴシック" pitchFamily="50" charset="-128"/>
                        </a:defRPr>
                      </a:lvl9pPr>
                    </a:lstStyle>
                    <a:p>
                      <a:pPr marL="0" marR="0" lvl="0" indent="0" algn="l" defTabSz="914400" rtl="0" eaLnBrk="1" fontAlgn="base" latinLnBrk="0" hangingPunct="1">
                        <a:lnSpc>
                          <a:spcPct val="100000"/>
                        </a:lnSpc>
                        <a:spcBef>
                          <a:spcPct val="20000"/>
                        </a:spcBef>
                        <a:spcAft>
                          <a:spcPct val="0"/>
                        </a:spcAft>
                        <a:buClrTx/>
                        <a:buSzTx/>
                        <a:buFontTx/>
                        <a:buNone/>
                        <a:tabLst/>
                      </a:pPr>
                      <a:endParaRPr kumimoji="1" lang="en-US" altLang="ja-JP" sz="2000" b="1" i="0" u="none" strike="noStrike" cap="none" normalizeH="0" baseline="0">
                        <a:ln>
                          <a:noFill/>
                        </a:ln>
                        <a:solidFill>
                          <a:srgbClr val="FFFF00"/>
                        </a:solidFill>
                        <a:effectLst/>
                        <a:latin typeface="Times New Roman" pitchFamily="18" charset="0"/>
                        <a:ea typeface="ＭＳ Ｐゴシック" pitchFamily="50" charset="-128"/>
                        <a:cs typeface="Times New Roman" pitchFamily="18" charset="0"/>
                      </a:endParaRPr>
                    </a:p>
                  </a:txBody>
                  <a:tcPr marL="90000" marR="90000" marT="46801" marB="46801" anchor="ctr" anchorCtr="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10004"/>
                  </a:ext>
                </a:extLst>
              </a:tr>
              <a:tr h="727086">
                <a:tc>
                  <a:txBody>
                    <a:bodyPr/>
                    <a:lstStyle>
                      <a:lvl1pPr>
                        <a:spcBef>
                          <a:spcPct val="20000"/>
                        </a:spcBef>
                        <a:tabLst>
                          <a:tab pos="-457200" algn="l"/>
                        </a:tabLst>
                        <a:defRPr kumimoji="1" sz="2800">
                          <a:solidFill>
                            <a:schemeClr val="tx1"/>
                          </a:solidFill>
                          <a:latin typeface="Arial" pitchFamily="34" charset="0"/>
                          <a:ea typeface="ＭＳ Ｐゴシック" pitchFamily="50" charset="-128"/>
                        </a:defRPr>
                      </a:lvl1pPr>
                      <a:lvl2pPr marL="742950" indent="-285750">
                        <a:spcBef>
                          <a:spcPct val="20000"/>
                        </a:spcBef>
                        <a:tabLst>
                          <a:tab pos="-457200" algn="l"/>
                        </a:tabLst>
                        <a:defRPr kumimoji="1" sz="2400">
                          <a:solidFill>
                            <a:schemeClr val="tx1"/>
                          </a:solidFill>
                          <a:latin typeface="Arial" pitchFamily="34" charset="0"/>
                          <a:ea typeface="ＭＳ Ｐゴシック" pitchFamily="50" charset="-128"/>
                        </a:defRPr>
                      </a:lvl2pPr>
                      <a:lvl3pPr marL="1143000" indent="-228600">
                        <a:spcBef>
                          <a:spcPct val="20000"/>
                        </a:spcBef>
                        <a:tabLst>
                          <a:tab pos="-457200" algn="l"/>
                        </a:tabLst>
                        <a:defRPr kumimoji="1" sz="2000">
                          <a:solidFill>
                            <a:schemeClr val="tx1"/>
                          </a:solidFill>
                          <a:latin typeface="Arial" pitchFamily="34" charset="0"/>
                          <a:ea typeface="ＭＳ Ｐゴシック" pitchFamily="50" charset="-128"/>
                        </a:defRPr>
                      </a:lvl3pPr>
                      <a:lvl4pPr marL="1600200" indent="-228600">
                        <a:spcBef>
                          <a:spcPct val="20000"/>
                        </a:spcBef>
                        <a:tabLst>
                          <a:tab pos="-457200" algn="l"/>
                        </a:tabLst>
                        <a:defRPr kumimoji="1">
                          <a:solidFill>
                            <a:schemeClr val="tx1"/>
                          </a:solidFill>
                          <a:latin typeface="Arial" pitchFamily="34" charset="0"/>
                          <a:ea typeface="ＭＳ Ｐゴシック" pitchFamily="50" charset="-128"/>
                        </a:defRPr>
                      </a:lvl4pPr>
                      <a:lvl5pPr marL="2057400" indent="-228600">
                        <a:spcBef>
                          <a:spcPct val="20000"/>
                        </a:spcBef>
                        <a:tabLst>
                          <a:tab pos="-457200" algn="l"/>
                        </a:tabLst>
                        <a:defRPr kumimoji="1">
                          <a:solidFill>
                            <a:schemeClr val="tx1"/>
                          </a:solidFill>
                          <a:latin typeface="Arial" pitchFamily="34" charset="0"/>
                          <a:ea typeface="ＭＳ Ｐゴシック" pitchFamily="50" charset="-128"/>
                        </a:defRPr>
                      </a:lvl5pPr>
                      <a:lvl6pPr marL="2514600" indent="-228600" eaLnBrk="0" fontAlgn="base" hangingPunct="0">
                        <a:spcBef>
                          <a:spcPct val="20000"/>
                        </a:spcBef>
                        <a:spcAft>
                          <a:spcPct val="0"/>
                        </a:spcAft>
                        <a:tabLst>
                          <a:tab pos="-457200" algn="l"/>
                        </a:tabLst>
                        <a:defRPr kumimoji="1">
                          <a:solidFill>
                            <a:schemeClr val="tx1"/>
                          </a:solidFill>
                          <a:latin typeface="Arial" pitchFamily="34" charset="0"/>
                          <a:ea typeface="ＭＳ Ｐゴシック" pitchFamily="50" charset="-128"/>
                        </a:defRPr>
                      </a:lvl6pPr>
                      <a:lvl7pPr marL="2971800" indent="-228600" eaLnBrk="0" fontAlgn="base" hangingPunct="0">
                        <a:spcBef>
                          <a:spcPct val="20000"/>
                        </a:spcBef>
                        <a:spcAft>
                          <a:spcPct val="0"/>
                        </a:spcAft>
                        <a:tabLst>
                          <a:tab pos="-457200" algn="l"/>
                        </a:tabLst>
                        <a:defRPr kumimoji="1">
                          <a:solidFill>
                            <a:schemeClr val="tx1"/>
                          </a:solidFill>
                          <a:latin typeface="Arial" pitchFamily="34" charset="0"/>
                          <a:ea typeface="ＭＳ Ｐゴシック" pitchFamily="50" charset="-128"/>
                        </a:defRPr>
                      </a:lvl7pPr>
                      <a:lvl8pPr marL="3429000" indent="-228600" eaLnBrk="0" fontAlgn="base" hangingPunct="0">
                        <a:spcBef>
                          <a:spcPct val="20000"/>
                        </a:spcBef>
                        <a:spcAft>
                          <a:spcPct val="0"/>
                        </a:spcAft>
                        <a:tabLst>
                          <a:tab pos="-457200" algn="l"/>
                        </a:tabLst>
                        <a:defRPr kumimoji="1">
                          <a:solidFill>
                            <a:schemeClr val="tx1"/>
                          </a:solidFill>
                          <a:latin typeface="Arial" pitchFamily="34" charset="0"/>
                          <a:ea typeface="ＭＳ Ｐゴシック" pitchFamily="50" charset="-128"/>
                        </a:defRPr>
                      </a:lvl8pPr>
                      <a:lvl9pPr marL="3886200" indent="-228600" eaLnBrk="0" fontAlgn="base" hangingPunct="0">
                        <a:spcBef>
                          <a:spcPct val="20000"/>
                        </a:spcBef>
                        <a:spcAft>
                          <a:spcPct val="0"/>
                        </a:spcAft>
                        <a:tabLst>
                          <a:tab pos="-457200" algn="l"/>
                        </a:tabLst>
                        <a:defRPr kumimoji="1">
                          <a:solidFill>
                            <a:schemeClr val="tx1"/>
                          </a:solidFill>
                          <a:latin typeface="Arial" pitchFamily="34" charset="0"/>
                          <a:ea typeface="ＭＳ Ｐゴシック" pitchFamily="50" charset="-128"/>
                        </a:defRPr>
                      </a:lvl9pPr>
                    </a:lstStyle>
                    <a:p>
                      <a:pPr marL="0" marR="0" lvl="0" indent="0" algn="ctr" defTabSz="914400" rtl="0" eaLnBrk="1" fontAlgn="base" latinLnBrk="0" hangingPunct="1">
                        <a:lnSpc>
                          <a:spcPct val="100000"/>
                        </a:lnSpc>
                        <a:spcBef>
                          <a:spcPct val="0"/>
                        </a:spcBef>
                        <a:spcAft>
                          <a:spcPct val="0"/>
                        </a:spcAft>
                        <a:buClrTx/>
                        <a:buSzTx/>
                        <a:buFontTx/>
                        <a:buNone/>
                        <a:tabLst>
                          <a:tab pos="-457200" algn="l"/>
                        </a:tabLst>
                      </a:pPr>
                      <a:r>
                        <a:rPr kumimoji="1" lang="en-GB" altLang="ja-JP" sz="1600" b="0" i="1" u="none" strike="noStrike" cap="none" normalizeH="0" baseline="0">
                          <a:ln>
                            <a:noFill/>
                          </a:ln>
                          <a:solidFill>
                            <a:schemeClr val="tx1"/>
                          </a:solidFill>
                          <a:effectLst/>
                          <a:latin typeface="Times New Roman" pitchFamily="18" charset="0"/>
                          <a:ea typeface="ＭＳ Ｐゴシック" pitchFamily="50" charset="-128"/>
                          <a:cs typeface="Times New Roman" pitchFamily="18" charset="0"/>
                        </a:rPr>
                        <a:t>U</a:t>
                      </a:r>
                    </a:p>
                  </a:txBody>
                  <a:tcPr marT="45721" marB="4572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lvl1pPr>
                        <a:spcBef>
                          <a:spcPct val="20000"/>
                        </a:spcBef>
                        <a:tabLst>
                          <a:tab pos="-457200" algn="l"/>
                        </a:tabLst>
                        <a:defRPr kumimoji="1" sz="2800">
                          <a:solidFill>
                            <a:schemeClr val="tx1"/>
                          </a:solidFill>
                          <a:latin typeface="Arial" pitchFamily="34" charset="0"/>
                          <a:ea typeface="ＭＳ Ｐゴシック" pitchFamily="50" charset="-128"/>
                        </a:defRPr>
                      </a:lvl1pPr>
                      <a:lvl2pPr marL="742950" indent="-285750">
                        <a:spcBef>
                          <a:spcPct val="20000"/>
                        </a:spcBef>
                        <a:tabLst>
                          <a:tab pos="-457200" algn="l"/>
                        </a:tabLst>
                        <a:defRPr kumimoji="1" sz="2400">
                          <a:solidFill>
                            <a:schemeClr val="tx1"/>
                          </a:solidFill>
                          <a:latin typeface="Arial" pitchFamily="34" charset="0"/>
                          <a:ea typeface="ＭＳ Ｐゴシック" pitchFamily="50" charset="-128"/>
                        </a:defRPr>
                      </a:lvl2pPr>
                      <a:lvl3pPr marL="1143000" indent="-228600">
                        <a:spcBef>
                          <a:spcPct val="20000"/>
                        </a:spcBef>
                        <a:tabLst>
                          <a:tab pos="-457200" algn="l"/>
                        </a:tabLst>
                        <a:defRPr kumimoji="1" sz="2000">
                          <a:solidFill>
                            <a:schemeClr val="tx1"/>
                          </a:solidFill>
                          <a:latin typeface="Arial" pitchFamily="34" charset="0"/>
                          <a:ea typeface="ＭＳ Ｐゴシック" pitchFamily="50" charset="-128"/>
                        </a:defRPr>
                      </a:lvl3pPr>
                      <a:lvl4pPr marL="1600200" indent="-228600">
                        <a:spcBef>
                          <a:spcPct val="20000"/>
                        </a:spcBef>
                        <a:tabLst>
                          <a:tab pos="-457200" algn="l"/>
                        </a:tabLst>
                        <a:defRPr kumimoji="1">
                          <a:solidFill>
                            <a:schemeClr val="tx1"/>
                          </a:solidFill>
                          <a:latin typeface="Arial" pitchFamily="34" charset="0"/>
                          <a:ea typeface="ＭＳ Ｐゴシック" pitchFamily="50" charset="-128"/>
                        </a:defRPr>
                      </a:lvl4pPr>
                      <a:lvl5pPr marL="2057400" indent="-228600">
                        <a:spcBef>
                          <a:spcPct val="20000"/>
                        </a:spcBef>
                        <a:tabLst>
                          <a:tab pos="-457200" algn="l"/>
                        </a:tabLst>
                        <a:defRPr kumimoji="1">
                          <a:solidFill>
                            <a:schemeClr val="tx1"/>
                          </a:solidFill>
                          <a:latin typeface="Arial" pitchFamily="34" charset="0"/>
                          <a:ea typeface="ＭＳ Ｐゴシック" pitchFamily="50" charset="-128"/>
                        </a:defRPr>
                      </a:lvl5pPr>
                      <a:lvl6pPr marL="2514600" indent="-228600" eaLnBrk="0" fontAlgn="base" hangingPunct="0">
                        <a:spcBef>
                          <a:spcPct val="20000"/>
                        </a:spcBef>
                        <a:spcAft>
                          <a:spcPct val="0"/>
                        </a:spcAft>
                        <a:tabLst>
                          <a:tab pos="-457200" algn="l"/>
                        </a:tabLst>
                        <a:defRPr kumimoji="1">
                          <a:solidFill>
                            <a:schemeClr val="tx1"/>
                          </a:solidFill>
                          <a:latin typeface="Arial" pitchFamily="34" charset="0"/>
                          <a:ea typeface="ＭＳ Ｐゴシック" pitchFamily="50" charset="-128"/>
                        </a:defRPr>
                      </a:lvl6pPr>
                      <a:lvl7pPr marL="2971800" indent="-228600" eaLnBrk="0" fontAlgn="base" hangingPunct="0">
                        <a:spcBef>
                          <a:spcPct val="20000"/>
                        </a:spcBef>
                        <a:spcAft>
                          <a:spcPct val="0"/>
                        </a:spcAft>
                        <a:tabLst>
                          <a:tab pos="-457200" algn="l"/>
                        </a:tabLst>
                        <a:defRPr kumimoji="1">
                          <a:solidFill>
                            <a:schemeClr val="tx1"/>
                          </a:solidFill>
                          <a:latin typeface="Arial" pitchFamily="34" charset="0"/>
                          <a:ea typeface="ＭＳ Ｐゴシック" pitchFamily="50" charset="-128"/>
                        </a:defRPr>
                      </a:lvl7pPr>
                      <a:lvl8pPr marL="3429000" indent="-228600" eaLnBrk="0" fontAlgn="base" hangingPunct="0">
                        <a:spcBef>
                          <a:spcPct val="20000"/>
                        </a:spcBef>
                        <a:spcAft>
                          <a:spcPct val="0"/>
                        </a:spcAft>
                        <a:tabLst>
                          <a:tab pos="-457200" algn="l"/>
                        </a:tabLst>
                        <a:defRPr kumimoji="1">
                          <a:solidFill>
                            <a:schemeClr val="tx1"/>
                          </a:solidFill>
                          <a:latin typeface="Arial" pitchFamily="34" charset="0"/>
                          <a:ea typeface="ＭＳ Ｐゴシック" pitchFamily="50" charset="-128"/>
                        </a:defRPr>
                      </a:lvl8pPr>
                      <a:lvl9pPr marL="3886200" indent="-228600" eaLnBrk="0" fontAlgn="base" hangingPunct="0">
                        <a:spcBef>
                          <a:spcPct val="20000"/>
                        </a:spcBef>
                        <a:spcAft>
                          <a:spcPct val="0"/>
                        </a:spcAft>
                        <a:tabLst>
                          <a:tab pos="-457200" algn="l"/>
                        </a:tabLst>
                        <a:defRPr kumimoji="1">
                          <a:solidFill>
                            <a:schemeClr val="tx1"/>
                          </a:solidFill>
                          <a:latin typeface="Arial" pitchFamily="34" charset="0"/>
                          <a:ea typeface="ＭＳ Ｐゴシック" pitchFamily="50" charset="-128"/>
                        </a:defRPr>
                      </a:lvl9pPr>
                    </a:lstStyle>
                    <a:p>
                      <a:pPr marL="0" marR="0" lvl="0" indent="0" algn="l" defTabSz="914400" rtl="0" eaLnBrk="1" fontAlgn="base" latinLnBrk="0" hangingPunct="1">
                        <a:lnSpc>
                          <a:spcPct val="100000"/>
                        </a:lnSpc>
                        <a:spcBef>
                          <a:spcPct val="0"/>
                        </a:spcBef>
                        <a:spcAft>
                          <a:spcPct val="0"/>
                        </a:spcAft>
                        <a:buClrTx/>
                        <a:buSzTx/>
                        <a:buFontTx/>
                        <a:buNone/>
                        <a:tabLst>
                          <a:tab pos="-457200" algn="l"/>
                        </a:tabLst>
                      </a:pPr>
                      <a:r>
                        <a:rPr kumimoji="1" lang="ja-JP" altLang="en-GB" sz="1600" b="1" i="0" u="none" strike="noStrike" cap="none" normalizeH="0" baseline="0">
                          <a:ln>
                            <a:noFill/>
                          </a:ln>
                          <a:solidFill>
                            <a:schemeClr val="tx1"/>
                          </a:solidFill>
                          <a:effectLst/>
                          <a:latin typeface="ＭＳ Ｐゴシック" pitchFamily="50" charset="-128"/>
                          <a:ea typeface="ＭＳ Ｐゴシック" pitchFamily="50" charset="-128"/>
                          <a:cs typeface="Times New Roman" pitchFamily="18" charset="0"/>
                        </a:rPr>
                        <a:t>拡張不確かさ</a:t>
                      </a:r>
                    </a:p>
                  </a:txBody>
                  <a:tcPr marT="45721" marB="4572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lvl1pPr>
                        <a:spcBef>
                          <a:spcPct val="20000"/>
                        </a:spcBef>
                        <a:defRPr kumimoji="1" sz="2800">
                          <a:solidFill>
                            <a:schemeClr val="tx1"/>
                          </a:solidFill>
                          <a:latin typeface="Arial" pitchFamily="34" charset="0"/>
                          <a:ea typeface="ＭＳ Ｐゴシック" pitchFamily="50" charset="-128"/>
                        </a:defRPr>
                      </a:lvl1pPr>
                      <a:lvl2pPr marL="742950" indent="-285750">
                        <a:spcBef>
                          <a:spcPct val="20000"/>
                        </a:spcBef>
                        <a:defRPr kumimoji="1" sz="2400">
                          <a:solidFill>
                            <a:schemeClr val="tx1"/>
                          </a:solidFill>
                          <a:latin typeface="Arial" pitchFamily="34" charset="0"/>
                          <a:ea typeface="ＭＳ Ｐゴシック" pitchFamily="50" charset="-128"/>
                        </a:defRPr>
                      </a:lvl2pPr>
                      <a:lvl3pPr marL="1143000" indent="-228600">
                        <a:spcBef>
                          <a:spcPct val="20000"/>
                        </a:spcBef>
                        <a:defRPr kumimoji="1" sz="2000">
                          <a:solidFill>
                            <a:schemeClr val="tx1"/>
                          </a:solidFill>
                          <a:latin typeface="Arial" pitchFamily="34" charset="0"/>
                          <a:ea typeface="ＭＳ Ｐゴシック" pitchFamily="50" charset="-128"/>
                        </a:defRPr>
                      </a:lvl3pPr>
                      <a:lvl4pPr marL="1600200" indent="-228600">
                        <a:spcBef>
                          <a:spcPct val="20000"/>
                        </a:spcBef>
                        <a:defRPr kumimoji="1">
                          <a:solidFill>
                            <a:schemeClr val="tx1"/>
                          </a:solidFill>
                          <a:latin typeface="Arial" pitchFamily="34" charset="0"/>
                          <a:ea typeface="ＭＳ Ｐゴシック" pitchFamily="50" charset="-128"/>
                        </a:defRPr>
                      </a:lvl4pPr>
                      <a:lvl5pPr marL="2057400" indent="-228600">
                        <a:spcBef>
                          <a:spcPct val="20000"/>
                        </a:spcBef>
                        <a:defRPr kumimoji="1">
                          <a:solidFill>
                            <a:schemeClr val="tx1"/>
                          </a:solidFill>
                          <a:latin typeface="Arial" pitchFamily="34" charset="0"/>
                          <a:ea typeface="ＭＳ Ｐゴシック" pitchFamily="50" charset="-128"/>
                        </a:defRPr>
                      </a:lvl5pPr>
                      <a:lvl6pPr marL="2514600" indent="-228600" eaLnBrk="0" fontAlgn="base" hangingPunct="0">
                        <a:spcBef>
                          <a:spcPct val="20000"/>
                        </a:spcBef>
                        <a:spcAft>
                          <a:spcPct val="0"/>
                        </a:spcAft>
                        <a:defRPr kumimoji="1">
                          <a:solidFill>
                            <a:schemeClr val="tx1"/>
                          </a:solidFill>
                          <a:latin typeface="Arial" pitchFamily="34" charset="0"/>
                          <a:ea typeface="ＭＳ Ｐゴシック" pitchFamily="50" charset="-128"/>
                        </a:defRPr>
                      </a:lvl6pPr>
                      <a:lvl7pPr marL="2971800" indent="-228600" eaLnBrk="0" fontAlgn="base" hangingPunct="0">
                        <a:spcBef>
                          <a:spcPct val="20000"/>
                        </a:spcBef>
                        <a:spcAft>
                          <a:spcPct val="0"/>
                        </a:spcAft>
                        <a:defRPr kumimoji="1">
                          <a:solidFill>
                            <a:schemeClr val="tx1"/>
                          </a:solidFill>
                          <a:latin typeface="Arial" pitchFamily="34" charset="0"/>
                          <a:ea typeface="ＭＳ Ｐゴシック" pitchFamily="50" charset="-128"/>
                        </a:defRPr>
                      </a:lvl7pPr>
                      <a:lvl8pPr marL="3429000" indent="-228600" eaLnBrk="0" fontAlgn="base" hangingPunct="0">
                        <a:spcBef>
                          <a:spcPct val="20000"/>
                        </a:spcBef>
                        <a:spcAft>
                          <a:spcPct val="0"/>
                        </a:spcAft>
                        <a:defRPr kumimoji="1">
                          <a:solidFill>
                            <a:schemeClr val="tx1"/>
                          </a:solidFill>
                          <a:latin typeface="Arial" pitchFamily="34" charset="0"/>
                          <a:ea typeface="ＭＳ Ｐゴシック" pitchFamily="50" charset="-128"/>
                        </a:defRPr>
                      </a:lvl8pPr>
                      <a:lvl9pPr marL="3886200" indent="-228600" eaLnBrk="0" fontAlgn="base" hangingPunct="0">
                        <a:spcBef>
                          <a:spcPct val="20000"/>
                        </a:spcBef>
                        <a:spcAft>
                          <a:spcPct val="0"/>
                        </a:spcAft>
                        <a:defRPr kumimoji="1">
                          <a:solidFill>
                            <a:schemeClr val="tx1"/>
                          </a:solidFill>
                          <a:latin typeface="Arial" pitchFamily="34" charset="0"/>
                          <a:ea typeface="ＭＳ Ｐゴシック" pitchFamily="50" charset="-128"/>
                        </a:defRPr>
                      </a:lvl9pPr>
                    </a:lstStyle>
                    <a:p>
                      <a:pPr marL="0" marR="0" lvl="0" indent="0" algn="l" defTabSz="914400" rtl="0" eaLnBrk="1" fontAlgn="base" latinLnBrk="0" hangingPunct="1">
                        <a:lnSpc>
                          <a:spcPct val="100000"/>
                        </a:lnSpc>
                        <a:spcBef>
                          <a:spcPct val="20000"/>
                        </a:spcBef>
                        <a:spcAft>
                          <a:spcPct val="0"/>
                        </a:spcAft>
                        <a:buClrTx/>
                        <a:buSzTx/>
                        <a:buFontTx/>
                        <a:buNone/>
                        <a:tabLst/>
                      </a:pPr>
                      <a:endParaRPr kumimoji="1" lang="ja-JP" altLang="ja-JP" sz="1600" b="0" i="0" u="none" strike="noStrike" cap="none" normalizeH="0" baseline="0">
                        <a:ln>
                          <a:noFill/>
                        </a:ln>
                        <a:solidFill>
                          <a:schemeClr val="tx1"/>
                        </a:solidFill>
                        <a:effectLst/>
                        <a:latin typeface="ＭＳ Ｐゴシック" pitchFamily="50" charset="-128"/>
                        <a:ea typeface="ＭＳ Ｐゴシック" pitchFamily="50" charset="-128"/>
                      </a:endParaRPr>
                    </a:p>
                  </a:txBody>
                  <a:tcPr marT="45721" marB="4572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solidFill>
                      <a:srgbClr val="CCCCCC"/>
                    </a:solidFill>
                  </a:tcPr>
                </a:tc>
                <a:tc>
                  <a:txBody>
                    <a:bodyPr/>
                    <a:lstStyle>
                      <a:lvl1pPr>
                        <a:spcBef>
                          <a:spcPct val="20000"/>
                        </a:spcBef>
                        <a:tabLst>
                          <a:tab pos="-457200" algn="l"/>
                        </a:tabLst>
                        <a:defRPr kumimoji="1" sz="2800">
                          <a:solidFill>
                            <a:schemeClr val="tx1"/>
                          </a:solidFill>
                          <a:latin typeface="Arial" pitchFamily="34" charset="0"/>
                          <a:ea typeface="ＭＳ Ｐゴシック" pitchFamily="50" charset="-128"/>
                        </a:defRPr>
                      </a:lvl1pPr>
                      <a:lvl2pPr marL="742950" indent="-285750">
                        <a:spcBef>
                          <a:spcPct val="20000"/>
                        </a:spcBef>
                        <a:tabLst>
                          <a:tab pos="-457200" algn="l"/>
                        </a:tabLst>
                        <a:defRPr kumimoji="1" sz="2400">
                          <a:solidFill>
                            <a:schemeClr val="tx1"/>
                          </a:solidFill>
                          <a:latin typeface="Arial" pitchFamily="34" charset="0"/>
                          <a:ea typeface="ＭＳ Ｐゴシック" pitchFamily="50" charset="-128"/>
                        </a:defRPr>
                      </a:lvl2pPr>
                      <a:lvl3pPr marL="1143000" indent="-228600">
                        <a:spcBef>
                          <a:spcPct val="20000"/>
                        </a:spcBef>
                        <a:tabLst>
                          <a:tab pos="-457200" algn="l"/>
                        </a:tabLst>
                        <a:defRPr kumimoji="1" sz="2000">
                          <a:solidFill>
                            <a:schemeClr val="tx1"/>
                          </a:solidFill>
                          <a:latin typeface="Arial" pitchFamily="34" charset="0"/>
                          <a:ea typeface="ＭＳ Ｐゴシック" pitchFamily="50" charset="-128"/>
                        </a:defRPr>
                      </a:lvl3pPr>
                      <a:lvl4pPr marL="1600200" indent="-228600">
                        <a:spcBef>
                          <a:spcPct val="20000"/>
                        </a:spcBef>
                        <a:tabLst>
                          <a:tab pos="-457200" algn="l"/>
                        </a:tabLst>
                        <a:defRPr kumimoji="1">
                          <a:solidFill>
                            <a:schemeClr val="tx1"/>
                          </a:solidFill>
                          <a:latin typeface="Arial" pitchFamily="34" charset="0"/>
                          <a:ea typeface="ＭＳ Ｐゴシック" pitchFamily="50" charset="-128"/>
                        </a:defRPr>
                      </a:lvl4pPr>
                      <a:lvl5pPr marL="2057400" indent="-228600">
                        <a:spcBef>
                          <a:spcPct val="20000"/>
                        </a:spcBef>
                        <a:tabLst>
                          <a:tab pos="-457200" algn="l"/>
                        </a:tabLst>
                        <a:defRPr kumimoji="1">
                          <a:solidFill>
                            <a:schemeClr val="tx1"/>
                          </a:solidFill>
                          <a:latin typeface="Arial" pitchFamily="34" charset="0"/>
                          <a:ea typeface="ＭＳ Ｐゴシック" pitchFamily="50" charset="-128"/>
                        </a:defRPr>
                      </a:lvl5pPr>
                      <a:lvl6pPr marL="2514600" indent="-228600" eaLnBrk="0" fontAlgn="base" hangingPunct="0">
                        <a:spcBef>
                          <a:spcPct val="20000"/>
                        </a:spcBef>
                        <a:spcAft>
                          <a:spcPct val="0"/>
                        </a:spcAft>
                        <a:tabLst>
                          <a:tab pos="-457200" algn="l"/>
                        </a:tabLst>
                        <a:defRPr kumimoji="1">
                          <a:solidFill>
                            <a:schemeClr val="tx1"/>
                          </a:solidFill>
                          <a:latin typeface="Arial" pitchFamily="34" charset="0"/>
                          <a:ea typeface="ＭＳ Ｐゴシック" pitchFamily="50" charset="-128"/>
                        </a:defRPr>
                      </a:lvl6pPr>
                      <a:lvl7pPr marL="2971800" indent="-228600" eaLnBrk="0" fontAlgn="base" hangingPunct="0">
                        <a:spcBef>
                          <a:spcPct val="20000"/>
                        </a:spcBef>
                        <a:spcAft>
                          <a:spcPct val="0"/>
                        </a:spcAft>
                        <a:tabLst>
                          <a:tab pos="-457200" algn="l"/>
                        </a:tabLst>
                        <a:defRPr kumimoji="1">
                          <a:solidFill>
                            <a:schemeClr val="tx1"/>
                          </a:solidFill>
                          <a:latin typeface="Arial" pitchFamily="34" charset="0"/>
                          <a:ea typeface="ＭＳ Ｐゴシック" pitchFamily="50" charset="-128"/>
                        </a:defRPr>
                      </a:lvl7pPr>
                      <a:lvl8pPr marL="3429000" indent="-228600" eaLnBrk="0" fontAlgn="base" hangingPunct="0">
                        <a:spcBef>
                          <a:spcPct val="20000"/>
                        </a:spcBef>
                        <a:spcAft>
                          <a:spcPct val="0"/>
                        </a:spcAft>
                        <a:tabLst>
                          <a:tab pos="-457200" algn="l"/>
                        </a:tabLst>
                        <a:defRPr kumimoji="1">
                          <a:solidFill>
                            <a:schemeClr val="tx1"/>
                          </a:solidFill>
                          <a:latin typeface="Arial" pitchFamily="34" charset="0"/>
                          <a:ea typeface="ＭＳ Ｐゴシック" pitchFamily="50" charset="-128"/>
                        </a:defRPr>
                      </a:lvl8pPr>
                      <a:lvl9pPr marL="3886200" indent="-228600" eaLnBrk="0" fontAlgn="base" hangingPunct="0">
                        <a:spcBef>
                          <a:spcPct val="20000"/>
                        </a:spcBef>
                        <a:spcAft>
                          <a:spcPct val="0"/>
                        </a:spcAft>
                        <a:tabLst>
                          <a:tab pos="-457200" algn="l"/>
                        </a:tabLst>
                        <a:defRPr kumimoji="1">
                          <a:solidFill>
                            <a:schemeClr val="tx1"/>
                          </a:solidFill>
                          <a:latin typeface="Arial" pitchFamily="34" charset="0"/>
                          <a:ea typeface="ＭＳ Ｐゴシック" pitchFamily="50" charset="-128"/>
                        </a:defRPr>
                      </a:lvl9pPr>
                    </a:lstStyle>
                    <a:p>
                      <a:pPr marL="0" marR="0" lvl="0" indent="0" algn="ctr" defTabSz="914400" rtl="0" eaLnBrk="1" fontAlgn="base" latinLnBrk="0" hangingPunct="1">
                        <a:lnSpc>
                          <a:spcPct val="100000"/>
                        </a:lnSpc>
                        <a:spcBef>
                          <a:spcPct val="0"/>
                        </a:spcBef>
                        <a:spcAft>
                          <a:spcPct val="0"/>
                        </a:spcAft>
                        <a:buClrTx/>
                        <a:buSzTx/>
                        <a:buFontTx/>
                        <a:buNone/>
                        <a:tabLst>
                          <a:tab pos="-457200" algn="l"/>
                        </a:tabLst>
                      </a:pPr>
                      <a:r>
                        <a:rPr kumimoji="1" lang="ja-JP" altLang="en-GB" sz="1600" b="1" i="0" u="none" strike="noStrike" cap="none" normalizeH="0" baseline="0">
                          <a:ln>
                            <a:noFill/>
                          </a:ln>
                          <a:solidFill>
                            <a:schemeClr val="tx1"/>
                          </a:solidFill>
                          <a:effectLst/>
                          <a:latin typeface="ＭＳ Ｐゴシック" pitchFamily="50" charset="-128"/>
                          <a:ea typeface="ＭＳ Ｐゴシック" pitchFamily="50" charset="-128"/>
                          <a:cs typeface="Times New Roman" pitchFamily="18" charset="0"/>
                        </a:rPr>
                        <a:t>正規分布</a:t>
                      </a:r>
                      <a:r>
                        <a:rPr kumimoji="1" lang="en-GB" altLang="ja-JP" sz="1600" b="0" i="0" u="none" strike="noStrike" cap="none" normalizeH="0" baseline="0">
                          <a:ln>
                            <a:noFill/>
                          </a:ln>
                          <a:solidFill>
                            <a:schemeClr val="tx1"/>
                          </a:solidFill>
                          <a:effectLst/>
                          <a:latin typeface="ＭＳ Ｐゴシック" pitchFamily="50" charset="-128"/>
                          <a:ea typeface="ＭＳ Ｐゴシック" pitchFamily="50" charset="-128"/>
                          <a:cs typeface="Times New Roman" pitchFamily="18" charset="0"/>
                        </a:rPr>
                        <a:t>(</a:t>
                      </a:r>
                      <a:r>
                        <a:rPr kumimoji="1" lang="en-GB" altLang="ja-JP" sz="1600" b="0" i="1" u="none" strike="noStrike" cap="none" normalizeH="0" baseline="0">
                          <a:ln>
                            <a:noFill/>
                          </a:ln>
                          <a:solidFill>
                            <a:schemeClr val="tx1"/>
                          </a:solidFill>
                          <a:effectLst/>
                          <a:latin typeface="ＭＳ Ｐゴシック" pitchFamily="50" charset="-128"/>
                          <a:ea typeface="ＭＳ Ｐゴシック" pitchFamily="50" charset="-128"/>
                          <a:cs typeface="Times New Roman" pitchFamily="18" charset="0"/>
                        </a:rPr>
                        <a:t>k</a:t>
                      </a:r>
                      <a:r>
                        <a:rPr kumimoji="1" lang="en-GB" altLang="ja-JP" sz="1600" b="0" i="0" u="none" strike="noStrike" cap="none" normalizeH="0" baseline="0">
                          <a:ln>
                            <a:noFill/>
                          </a:ln>
                          <a:solidFill>
                            <a:schemeClr val="tx1"/>
                          </a:solidFill>
                          <a:effectLst/>
                          <a:latin typeface="ＭＳ Ｐゴシック" pitchFamily="50" charset="-128"/>
                          <a:ea typeface="ＭＳ Ｐゴシック" pitchFamily="50" charset="-128"/>
                          <a:cs typeface="Times New Roman" pitchFamily="18" charset="0"/>
                        </a:rPr>
                        <a:t>=2)</a:t>
                      </a:r>
                    </a:p>
                  </a:txBody>
                  <a:tcPr marT="45721" marB="4572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lvl1pPr>
                        <a:spcBef>
                          <a:spcPct val="20000"/>
                        </a:spcBef>
                        <a:defRPr kumimoji="1" sz="2800">
                          <a:solidFill>
                            <a:schemeClr val="tx1"/>
                          </a:solidFill>
                          <a:latin typeface="Arial" pitchFamily="34" charset="0"/>
                          <a:ea typeface="ＭＳ Ｐゴシック" pitchFamily="50" charset="-128"/>
                        </a:defRPr>
                      </a:lvl1pPr>
                      <a:lvl2pPr marL="742950" indent="-285750">
                        <a:spcBef>
                          <a:spcPct val="20000"/>
                        </a:spcBef>
                        <a:defRPr kumimoji="1" sz="2400">
                          <a:solidFill>
                            <a:schemeClr val="tx1"/>
                          </a:solidFill>
                          <a:latin typeface="Arial" pitchFamily="34" charset="0"/>
                          <a:ea typeface="ＭＳ Ｐゴシック" pitchFamily="50" charset="-128"/>
                        </a:defRPr>
                      </a:lvl2pPr>
                      <a:lvl3pPr marL="1143000" indent="-228600">
                        <a:spcBef>
                          <a:spcPct val="20000"/>
                        </a:spcBef>
                        <a:defRPr kumimoji="1" sz="2000">
                          <a:solidFill>
                            <a:schemeClr val="tx1"/>
                          </a:solidFill>
                          <a:latin typeface="Arial" pitchFamily="34" charset="0"/>
                          <a:ea typeface="ＭＳ Ｐゴシック" pitchFamily="50" charset="-128"/>
                        </a:defRPr>
                      </a:lvl3pPr>
                      <a:lvl4pPr marL="1600200" indent="-228600">
                        <a:spcBef>
                          <a:spcPct val="20000"/>
                        </a:spcBef>
                        <a:defRPr kumimoji="1">
                          <a:solidFill>
                            <a:schemeClr val="tx1"/>
                          </a:solidFill>
                          <a:latin typeface="Arial" pitchFamily="34" charset="0"/>
                          <a:ea typeface="ＭＳ Ｐゴシック" pitchFamily="50" charset="-128"/>
                        </a:defRPr>
                      </a:lvl4pPr>
                      <a:lvl5pPr marL="2057400" indent="-228600">
                        <a:spcBef>
                          <a:spcPct val="20000"/>
                        </a:spcBef>
                        <a:defRPr kumimoji="1">
                          <a:solidFill>
                            <a:schemeClr val="tx1"/>
                          </a:solidFill>
                          <a:latin typeface="Arial" pitchFamily="34" charset="0"/>
                          <a:ea typeface="ＭＳ Ｐゴシック" pitchFamily="50" charset="-128"/>
                        </a:defRPr>
                      </a:lvl5pPr>
                      <a:lvl6pPr marL="2514600" indent="-228600" eaLnBrk="0" fontAlgn="base" hangingPunct="0">
                        <a:spcBef>
                          <a:spcPct val="20000"/>
                        </a:spcBef>
                        <a:spcAft>
                          <a:spcPct val="0"/>
                        </a:spcAft>
                        <a:defRPr kumimoji="1">
                          <a:solidFill>
                            <a:schemeClr val="tx1"/>
                          </a:solidFill>
                          <a:latin typeface="Arial" pitchFamily="34" charset="0"/>
                          <a:ea typeface="ＭＳ Ｐゴシック" pitchFamily="50" charset="-128"/>
                        </a:defRPr>
                      </a:lvl6pPr>
                      <a:lvl7pPr marL="2971800" indent="-228600" eaLnBrk="0" fontAlgn="base" hangingPunct="0">
                        <a:spcBef>
                          <a:spcPct val="20000"/>
                        </a:spcBef>
                        <a:spcAft>
                          <a:spcPct val="0"/>
                        </a:spcAft>
                        <a:defRPr kumimoji="1">
                          <a:solidFill>
                            <a:schemeClr val="tx1"/>
                          </a:solidFill>
                          <a:latin typeface="Arial" pitchFamily="34" charset="0"/>
                          <a:ea typeface="ＭＳ Ｐゴシック" pitchFamily="50" charset="-128"/>
                        </a:defRPr>
                      </a:lvl7pPr>
                      <a:lvl8pPr marL="3429000" indent="-228600" eaLnBrk="0" fontAlgn="base" hangingPunct="0">
                        <a:spcBef>
                          <a:spcPct val="20000"/>
                        </a:spcBef>
                        <a:spcAft>
                          <a:spcPct val="0"/>
                        </a:spcAft>
                        <a:defRPr kumimoji="1">
                          <a:solidFill>
                            <a:schemeClr val="tx1"/>
                          </a:solidFill>
                          <a:latin typeface="Arial" pitchFamily="34" charset="0"/>
                          <a:ea typeface="ＭＳ Ｐゴシック" pitchFamily="50" charset="-128"/>
                        </a:defRPr>
                      </a:lvl8pPr>
                      <a:lvl9pPr marL="3886200" indent="-228600" eaLnBrk="0" fontAlgn="base" hangingPunct="0">
                        <a:spcBef>
                          <a:spcPct val="20000"/>
                        </a:spcBef>
                        <a:spcAft>
                          <a:spcPct val="0"/>
                        </a:spcAft>
                        <a:defRPr kumimoji="1">
                          <a:solidFill>
                            <a:schemeClr val="tx1"/>
                          </a:solidFill>
                          <a:latin typeface="Arial" pitchFamily="34" charset="0"/>
                          <a:ea typeface="ＭＳ Ｐゴシック" pitchFamily="50" charset="-128"/>
                        </a:defRPr>
                      </a:lvl9pPr>
                    </a:lstStyle>
                    <a:p>
                      <a:pPr marL="0" marR="0" lvl="0" indent="0" algn="l" defTabSz="914400" rtl="0" eaLnBrk="1" fontAlgn="base" latinLnBrk="0" hangingPunct="1">
                        <a:lnSpc>
                          <a:spcPct val="100000"/>
                        </a:lnSpc>
                        <a:spcBef>
                          <a:spcPct val="20000"/>
                        </a:spcBef>
                        <a:spcAft>
                          <a:spcPct val="0"/>
                        </a:spcAft>
                        <a:buClrTx/>
                        <a:buSzTx/>
                        <a:buFontTx/>
                        <a:buNone/>
                        <a:tabLst/>
                      </a:pPr>
                      <a:endParaRPr kumimoji="1" lang="ja-JP" altLang="ja-JP" sz="1600" b="0" i="0" u="none" strike="noStrike" cap="none" normalizeH="0" baseline="0">
                        <a:ln>
                          <a:noFill/>
                        </a:ln>
                        <a:solidFill>
                          <a:schemeClr val="tx1"/>
                        </a:solidFill>
                        <a:effectLst/>
                        <a:latin typeface="ＭＳ Ｐゴシック" pitchFamily="50" charset="-128"/>
                        <a:ea typeface="ＭＳ Ｐゴシック" pitchFamily="50" charset="-128"/>
                      </a:endParaRPr>
                    </a:p>
                  </a:txBody>
                  <a:tcPr marT="45721" marB="4572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solidFill>
                      <a:srgbClr val="CCCCCC"/>
                    </a:solidFill>
                  </a:tcPr>
                </a:tc>
                <a:tc>
                  <a:txBody>
                    <a:bodyPr/>
                    <a:lstStyle>
                      <a:lvl1pPr>
                        <a:spcBef>
                          <a:spcPct val="20000"/>
                        </a:spcBef>
                        <a:defRPr kumimoji="1" sz="2800">
                          <a:solidFill>
                            <a:schemeClr val="tx1"/>
                          </a:solidFill>
                          <a:latin typeface="Arial" pitchFamily="34" charset="0"/>
                          <a:ea typeface="ＭＳ Ｐゴシック" pitchFamily="50" charset="-128"/>
                        </a:defRPr>
                      </a:lvl1pPr>
                      <a:lvl2pPr marL="742950" indent="-285750">
                        <a:spcBef>
                          <a:spcPct val="20000"/>
                        </a:spcBef>
                        <a:defRPr kumimoji="1" sz="2400">
                          <a:solidFill>
                            <a:schemeClr val="tx1"/>
                          </a:solidFill>
                          <a:latin typeface="Arial" pitchFamily="34" charset="0"/>
                          <a:ea typeface="ＭＳ Ｐゴシック" pitchFamily="50" charset="-128"/>
                        </a:defRPr>
                      </a:lvl2pPr>
                      <a:lvl3pPr marL="1143000" indent="-228600">
                        <a:spcBef>
                          <a:spcPct val="20000"/>
                        </a:spcBef>
                        <a:defRPr kumimoji="1" sz="2000">
                          <a:solidFill>
                            <a:schemeClr val="tx1"/>
                          </a:solidFill>
                          <a:latin typeface="Arial" pitchFamily="34" charset="0"/>
                          <a:ea typeface="ＭＳ Ｐゴシック" pitchFamily="50" charset="-128"/>
                        </a:defRPr>
                      </a:lvl3pPr>
                      <a:lvl4pPr marL="1600200" indent="-228600">
                        <a:spcBef>
                          <a:spcPct val="20000"/>
                        </a:spcBef>
                        <a:defRPr kumimoji="1">
                          <a:solidFill>
                            <a:schemeClr val="tx1"/>
                          </a:solidFill>
                          <a:latin typeface="Arial" pitchFamily="34" charset="0"/>
                          <a:ea typeface="ＭＳ Ｐゴシック" pitchFamily="50" charset="-128"/>
                        </a:defRPr>
                      </a:lvl4pPr>
                      <a:lvl5pPr marL="2057400" indent="-228600">
                        <a:spcBef>
                          <a:spcPct val="20000"/>
                        </a:spcBef>
                        <a:defRPr kumimoji="1">
                          <a:solidFill>
                            <a:schemeClr val="tx1"/>
                          </a:solidFill>
                          <a:latin typeface="Arial" pitchFamily="34" charset="0"/>
                          <a:ea typeface="ＭＳ Ｐゴシック" pitchFamily="50" charset="-128"/>
                        </a:defRPr>
                      </a:lvl5pPr>
                      <a:lvl6pPr marL="2514600" indent="-228600" eaLnBrk="0" fontAlgn="base" hangingPunct="0">
                        <a:spcBef>
                          <a:spcPct val="20000"/>
                        </a:spcBef>
                        <a:spcAft>
                          <a:spcPct val="0"/>
                        </a:spcAft>
                        <a:defRPr kumimoji="1">
                          <a:solidFill>
                            <a:schemeClr val="tx1"/>
                          </a:solidFill>
                          <a:latin typeface="Arial" pitchFamily="34" charset="0"/>
                          <a:ea typeface="ＭＳ Ｐゴシック" pitchFamily="50" charset="-128"/>
                        </a:defRPr>
                      </a:lvl6pPr>
                      <a:lvl7pPr marL="2971800" indent="-228600" eaLnBrk="0" fontAlgn="base" hangingPunct="0">
                        <a:spcBef>
                          <a:spcPct val="20000"/>
                        </a:spcBef>
                        <a:spcAft>
                          <a:spcPct val="0"/>
                        </a:spcAft>
                        <a:defRPr kumimoji="1">
                          <a:solidFill>
                            <a:schemeClr val="tx1"/>
                          </a:solidFill>
                          <a:latin typeface="Arial" pitchFamily="34" charset="0"/>
                          <a:ea typeface="ＭＳ Ｐゴシック" pitchFamily="50" charset="-128"/>
                        </a:defRPr>
                      </a:lvl7pPr>
                      <a:lvl8pPr marL="3429000" indent="-228600" eaLnBrk="0" fontAlgn="base" hangingPunct="0">
                        <a:spcBef>
                          <a:spcPct val="20000"/>
                        </a:spcBef>
                        <a:spcAft>
                          <a:spcPct val="0"/>
                        </a:spcAft>
                        <a:defRPr kumimoji="1">
                          <a:solidFill>
                            <a:schemeClr val="tx1"/>
                          </a:solidFill>
                          <a:latin typeface="Arial" pitchFamily="34" charset="0"/>
                          <a:ea typeface="ＭＳ Ｐゴシック" pitchFamily="50" charset="-128"/>
                        </a:defRPr>
                      </a:lvl8pPr>
                      <a:lvl9pPr marL="3886200" indent="-228600" eaLnBrk="0" fontAlgn="base" hangingPunct="0">
                        <a:spcBef>
                          <a:spcPct val="20000"/>
                        </a:spcBef>
                        <a:spcAft>
                          <a:spcPct val="0"/>
                        </a:spcAft>
                        <a:defRPr kumimoji="1">
                          <a:solidFill>
                            <a:schemeClr val="tx1"/>
                          </a:solidFill>
                          <a:latin typeface="Arial" pitchFamily="34" charset="0"/>
                          <a:ea typeface="ＭＳ Ｐゴシック" pitchFamily="50" charset="-128"/>
                        </a:defRPr>
                      </a:lvl9pPr>
                    </a:lstStyle>
                    <a:p>
                      <a:pPr marL="0" marR="0" lvl="0" indent="0" algn="l" defTabSz="914400" rtl="0" eaLnBrk="1" fontAlgn="base" latinLnBrk="0" hangingPunct="1">
                        <a:lnSpc>
                          <a:spcPct val="100000"/>
                        </a:lnSpc>
                        <a:spcBef>
                          <a:spcPct val="20000"/>
                        </a:spcBef>
                        <a:spcAft>
                          <a:spcPct val="0"/>
                        </a:spcAft>
                        <a:buClrTx/>
                        <a:buSzTx/>
                        <a:buFontTx/>
                        <a:buNone/>
                        <a:tabLst/>
                      </a:pPr>
                      <a:endParaRPr kumimoji="1" lang="ja-JP" altLang="ja-JP" sz="1600" b="0" i="0" u="none" strike="noStrike" cap="none" normalizeH="0" baseline="0">
                        <a:ln>
                          <a:noFill/>
                        </a:ln>
                        <a:solidFill>
                          <a:schemeClr val="tx1"/>
                        </a:solidFill>
                        <a:effectLst/>
                        <a:latin typeface="ＭＳ Ｐゴシック" pitchFamily="50" charset="-128"/>
                        <a:ea typeface="ＭＳ Ｐゴシック" pitchFamily="50" charset="-128"/>
                      </a:endParaRPr>
                    </a:p>
                  </a:txBody>
                  <a:tcPr marT="45721" marB="4572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solidFill>
                      <a:srgbClr val="CCCCCC"/>
                    </a:solidFill>
                  </a:tcPr>
                </a:tc>
                <a:tc>
                  <a:txBody>
                    <a:bodyPr/>
                    <a:lstStyle>
                      <a:lvl1pPr>
                        <a:spcBef>
                          <a:spcPct val="20000"/>
                        </a:spcBef>
                        <a:defRPr kumimoji="1" sz="2800">
                          <a:solidFill>
                            <a:schemeClr val="tx1"/>
                          </a:solidFill>
                          <a:latin typeface="Arial" pitchFamily="34" charset="0"/>
                          <a:ea typeface="ＭＳ Ｐゴシック" pitchFamily="50" charset="-128"/>
                        </a:defRPr>
                      </a:lvl1pPr>
                      <a:lvl2pPr marL="742950" indent="-285750">
                        <a:spcBef>
                          <a:spcPct val="20000"/>
                        </a:spcBef>
                        <a:defRPr kumimoji="1" sz="2400">
                          <a:solidFill>
                            <a:schemeClr val="tx1"/>
                          </a:solidFill>
                          <a:latin typeface="Arial" pitchFamily="34" charset="0"/>
                          <a:ea typeface="ＭＳ Ｐゴシック" pitchFamily="50" charset="-128"/>
                        </a:defRPr>
                      </a:lvl2pPr>
                      <a:lvl3pPr marL="1143000" indent="-228600">
                        <a:spcBef>
                          <a:spcPct val="20000"/>
                        </a:spcBef>
                        <a:defRPr kumimoji="1" sz="2000">
                          <a:solidFill>
                            <a:schemeClr val="tx1"/>
                          </a:solidFill>
                          <a:latin typeface="Arial" pitchFamily="34" charset="0"/>
                          <a:ea typeface="ＭＳ Ｐゴシック" pitchFamily="50" charset="-128"/>
                        </a:defRPr>
                      </a:lvl3pPr>
                      <a:lvl4pPr marL="1600200" indent="-228600">
                        <a:spcBef>
                          <a:spcPct val="20000"/>
                        </a:spcBef>
                        <a:defRPr kumimoji="1">
                          <a:solidFill>
                            <a:schemeClr val="tx1"/>
                          </a:solidFill>
                          <a:latin typeface="Arial" pitchFamily="34" charset="0"/>
                          <a:ea typeface="ＭＳ Ｐゴシック" pitchFamily="50" charset="-128"/>
                        </a:defRPr>
                      </a:lvl4pPr>
                      <a:lvl5pPr marL="2057400" indent="-228600">
                        <a:spcBef>
                          <a:spcPct val="20000"/>
                        </a:spcBef>
                        <a:defRPr kumimoji="1">
                          <a:solidFill>
                            <a:schemeClr val="tx1"/>
                          </a:solidFill>
                          <a:latin typeface="Arial" pitchFamily="34" charset="0"/>
                          <a:ea typeface="ＭＳ Ｐゴシック" pitchFamily="50" charset="-128"/>
                        </a:defRPr>
                      </a:lvl5pPr>
                      <a:lvl6pPr marL="2514600" indent="-228600" eaLnBrk="0" fontAlgn="base" hangingPunct="0">
                        <a:spcBef>
                          <a:spcPct val="20000"/>
                        </a:spcBef>
                        <a:spcAft>
                          <a:spcPct val="0"/>
                        </a:spcAft>
                        <a:defRPr kumimoji="1">
                          <a:solidFill>
                            <a:schemeClr val="tx1"/>
                          </a:solidFill>
                          <a:latin typeface="Arial" pitchFamily="34" charset="0"/>
                          <a:ea typeface="ＭＳ Ｐゴシック" pitchFamily="50" charset="-128"/>
                        </a:defRPr>
                      </a:lvl6pPr>
                      <a:lvl7pPr marL="2971800" indent="-228600" eaLnBrk="0" fontAlgn="base" hangingPunct="0">
                        <a:spcBef>
                          <a:spcPct val="20000"/>
                        </a:spcBef>
                        <a:spcAft>
                          <a:spcPct val="0"/>
                        </a:spcAft>
                        <a:defRPr kumimoji="1">
                          <a:solidFill>
                            <a:schemeClr val="tx1"/>
                          </a:solidFill>
                          <a:latin typeface="Arial" pitchFamily="34" charset="0"/>
                          <a:ea typeface="ＭＳ Ｐゴシック" pitchFamily="50" charset="-128"/>
                        </a:defRPr>
                      </a:lvl7pPr>
                      <a:lvl8pPr marL="3429000" indent="-228600" eaLnBrk="0" fontAlgn="base" hangingPunct="0">
                        <a:spcBef>
                          <a:spcPct val="20000"/>
                        </a:spcBef>
                        <a:spcAft>
                          <a:spcPct val="0"/>
                        </a:spcAft>
                        <a:defRPr kumimoji="1">
                          <a:solidFill>
                            <a:schemeClr val="tx1"/>
                          </a:solidFill>
                          <a:latin typeface="Arial" pitchFamily="34" charset="0"/>
                          <a:ea typeface="ＭＳ Ｐゴシック" pitchFamily="50" charset="-128"/>
                        </a:defRPr>
                      </a:lvl8pPr>
                      <a:lvl9pPr marL="3886200" indent="-228600" eaLnBrk="0" fontAlgn="base" hangingPunct="0">
                        <a:spcBef>
                          <a:spcPct val="20000"/>
                        </a:spcBef>
                        <a:spcAft>
                          <a:spcPct val="0"/>
                        </a:spcAft>
                        <a:defRPr kumimoji="1">
                          <a:solidFill>
                            <a:schemeClr val="tx1"/>
                          </a:solidFill>
                          <a:latin typeface="Arial" pitchFamily="34" charset="0"/>
                          <a:ea typeface="ＭＳ Ｐゴシック" pitchFamily="50" charset="-128"/>
                        </a:defRPr>
                      </a:lvl9pPr>
                    </a:lstStyle>
                    <a:p>
                      <a:pPr marL="0" marR="0" lvl="0" indent="0" algn="l" defTabSz="914400" rtl="0" eaLnBrk="1" fontAlgn="base" latinLnBrk="0" hangingPunct="1">
                        <a:lnSpc>
                          <a:spcPct val="100000"/>
                        </a:lnSpc>
                        <a:spcBef>
                          <a:spcPct val="20000"/>
                        </a:spcBef>
                        <a:spcAft>
                          <a:spcPct val="0"/>
                        </a:spcAft>
                        <a:buClrTx/>
                        <a:buSzTx/>
                        <a:buFontTx/>
                        <a:buNone/>
                        <a:tabLst/>
                      </a:pPr>
                      <a:endParaRPr kumimoji="1" lang="ja-JP" altLang="ja-JP" sz="1600" b="0" i="0" u="none" strike="noStrike" cap="none" normalizeH="0" baseline="0">
                        <a:ln>
                          <a:noFill/>
                        </a:ln>
                        <a:solidFill>
                          <a:schemeClr val="tx1"/>
                        </a:solidFill>
                        <a:effectLst/>
                        <a:latin typeface="ＭＳ Ｐゴシック" pitchFamily="50" charset="-128"/>
                        <a:ea typeface="ＭＳ Ｐゴシック" pitchFamily="50" charset="-128"/>
                      </a:endParaRPr>
                    </a:p>
                  </a:txBody>
                  <a:tcPr marT="45721" marB="4572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solidFill>
                      <a:srgbClr val="CCCCCC"/>
                    </a:solidFill>
                  </a:tcPr>
                </a:tc>
                <a:tc>
                  <a:txBody>
                    <a:bodyPr/>
                    <a:lstStyle>
                      <a:lvl1pPr>
                        <a:spcBef>
                          <a:spcPct val="20000"/>
                        </a:spcBef>
                        <a:defRPr kumimoji="1" sz="2800">
                          <a:solidFill>
                            <a:schemeClr val="tx1"/>
                          </a:solidFill>
                          <a:latin typeface="Arial" pitchFamily="34" charset="0"/>
                          <a:ea typeface="ＭＳ Ｐゴシック" pitchFamily="50" charset="-128"/>
                        </a:defRPr>
                      </a:lvl1pPr>
                      <a:lvl2pPr marL="742950" indent="-285750">
                        <a:spcBef>
                          <a:spcPct val="20000"/>
                        </a:spcBef>
                        <a:defRPr kumimoji="1" sz="2400">
                          <a:solidFill>
                            <a:schemeClr val="tx1"/>
                          </a:solidFill>
                          <a:latin typeface="Arial" pitchFamily="34" charset="0"/>
                          <a:ea typeface="ＭＳ Ｐゴシック" pitchFamily="50" charset="-128"/>
                        </a:defRPr>
                      </a:lvl2pPr>
                      <a:lvl3pPr marL="1143000" indent="-228600">
                        <a:spcBef>
                          <a:spcPct val="20000"/>
                        </a:spcBef>
                        <a:defRPr kumimoji="1" sz="2000">
                          <a:solidFill>
                            <a:schemeClr val="tx1"/>
                          </a:solidFill>
                          <a:latin typeface="Arial" pitchFamily="34" charset="0"/>
                          <a:ea typeface="ＭＳ Ｐゴシック" pitchFamily="50" charset="-128"/>
                        </a:defRPr>
                      </a:lvl3pPr>
                      <a:lvl4pPr marL="1600200" indent="-228600">
                        <a:spcBef>
                          <a:spcPct val="20000"/>
                        </a:spcBef>
                        <a:defRPr kumimoji="1">
                          <a:solidFill>
                            <a:schemeClr val="tx1"/>
                          </a:solidFill>
                          <a:latin typeface="Arial" pitchFamily="34" charset="0"/>
                          <a:ea typeface="ＭＳ Ｐゴシック" pitchFamily="50" charset="-128"/>
                        </a:defRPr>
                      </a:lvl4pPr>
                      <a:lvl5pPr marL="2057400" indent="-228600">
                        <a:spcBef>
                          <a:spcPct val="20000"/>
                        </a:spcBef>
                        <a:defRPr kumimoji="1">
                          <a:solidFill>
                            <a:schemeClr val="tx1"/>
                          </a:solidFill>
                          <a:latin typeface="Arial" pitchFamily="34" charset="0"/>
                          <a:ea typeface="ＭＳ Ｐゴシック" pitchFamily="50" charset="-128"/>
                        </a:defRPr>
                      </a:lvl5pPr>
                      <a:lvl6pPr marL="2514600" indent="-228600" eaLnBrk="0" fontAlgn="base" hangingPunct="0">
                        <a:spcBef>
                          <a:spcPct val="20000"/>
                        </a:spcBef>
                        <a:spcAft>
                          <a:spcPct val="0"/>
                        </a:spcAft>
                        <a:defRPr kumimoji="1">
                          <a:solidFill>
                            <a:schemeClr val="tx1"/>
                          </a:solidFill>
                          <a:latin typeface="Arial" pitchFamily="34" charset="0"/>
                          <a:ea typeface="ＭＳ Ｐゴシック" pitchFamily="50" charset="-128"/>
                        </a:defRPr>
                      </a:lvl6pPr>
                      <a:lvl7pPr marL="2971800" indent="-228600" eaLnBrk="0" fontAlgn="base" hangingPunct="0">
                        <a:spcBef>
                          <a:spcPct val="20000"/>
                        </a:spcBef>
                        <a:spcAft>
                          <a:spcPct val="0"/>
                        </a:spcAft>
                        <a:defRPr kumimoji="1">
                          <a:solidFill>
                            <a:schemeClr val="tx1"/>
                          </a:solidFill>
                          <a:latin typeface="Arial" pitchFamily="34" charset="0"/>
                          <a:ea typeface="ＭＳ Ｐゴシック" pitchFamily="50" charset="-128"/>
                        </a:defRPr>
                      </a:lvl7pPr>
                      <a:lvl8pPr marL="3429000" indent="-228600" eaLnBrk="0" fontAlgn="base" hangingPunct="0">
                        <a:spcBef>
                          <a:spcPct val="20000"/>
                        </a:spcBef>
                        <a:spcAft>
                          <a:spcPct val="0"/>
                        </a:spcAft>
                        <a:defRPr kumimoji="1">
                          <a:solidFill>
                            <a:schemeClr val="tx1"/>
                          </a:solidFill>
                          <a:latin typeface="Arial" pitchFamily="34" charset="0"/>
                          <a:ea typeface="ＭＳ Ｐゴシック" pitchFamily="50" charset="-128"/>
                        </a:defRPr>
                      </a:lvl8pPr>
                      <a:lvl9pPr marL="3886200" indent="-228600" eaLnBrk="0" fontAlgn="base" hangingPunct="0">
                        <a:spcBef>
                          <a:spcPct val="20000"/>
                        </a:spcBef>
                        <a:spcAft>
                          <a:spcPct val="0"/>
                        </a:spcAft>
                        <a:defRPr kumimoji="1">
                          <a:solidFill>
                            <a:schemeClr val="tx1"/>
                          </a:solidFill>
                          <a:latin typeface="Arial" pitchFamily="34" charset="0"/>
                          <a:ea typeface="ＭＳ Ｐゴシック" pitchFamily="50" charset="-128"/>
                        </a:defRPr>
                      </a:lvl9pPr>
                    </a:lstStyle>
                    <a:p>
                      <a:pPr marL="0" marR="0" lvl="0" indent="0" algn="l" defTabSz="914400" rtl="0" eaLnBrk="1" fontAlgn="base" latinLnBrk="0" hangingPunct="1">
                        <a:lnSpc>
                          <a:spcPct val="100000"/>
                        </a:lnSpc>
                        <a:spcBef>
                          <a:spcPct val="20000"/>
                        </a:spcBef>
                        <a:spcAft>
                          <a:spcPct val="0"/>
                        </a:spcAft>
                        <a:buClrTx/>
                        <a:buSzTx/>
                        <a:buFontTx/>
                        <a:buNone/>
                        <a:tabLst/>
                      </a:pPr>
                      <a:endParaRPr kumimoji="1" lang="en-US" altLang="ja-JP" sz="2000" b="1" i="0" u="none" strike="noStrike" cap="none" normalizeH="0" baseline="0" dirty="0">
                        <a:ln>
                          <a:noFill/>
                        </a:ln>
                        <a:solidFill>
                          <a:srgbClr val="FFFF00"/>
                        </a:solidFill>
                        <a:effectLst/>
                        <a:latin typeface="Times New Roman" pitchFamily="18" charset="0"/>
                        <a:ea typeface="ＭＳ Ｐゴシック" pitchFamily="50" charset="-128"/>
                        <a:cs typeface="Times New Roman" pitchFamily="18" charset="0"/>
                      </a:endParaRPr>
                    </a:p>
                  </a:txBody>
                  <a:tcPr marL="90000" marR="90000" marT="46801" marB="46801" anchor="ctr" anchorCtr="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10005"/>
                  </a:ext>
                </a:extLst>
              </a:tr>
            </a:tbl>
          </a:graphicData>
        </a:graphic>
      </p:graphicFrame>
      <p:cxnSp>
        <p:nvCxnSpPr>
          <p:cNvPr id="7236" name="直線コネクタ 5">
            <a:extLst>
              <a:ext uri="{FF2B5EF4-FFF2-40B4-BE49-F238E27FC236}">
                <a16:creationId xmlns:a16="http://schemas.microsoft.com/office/drawing/2014/main" id="{BA733CD7-98FE-44F5-993E-1A72122DCF15}"/>
              </a:ext>
            </a:extLst>
          </p:cNvPr>
          <p:cNvCxnSpPr>
            <a:cxnSpLocks noChangeShapeType="1"/>
          </p:cNvCxnSpPr>
          <p:nvPr/>
        </p:nvCxnSpPr>
        <p:spPr bwMode="auto">
          <a:xfrm>
            <a:off x="4492625" y="3640138"/>
            <a:ext cx="144463" cy="0"/>
          </a:xfrm>
          <a:prstGeom prst="line">
            <a:avLst/>
          </a:prstGeom>
          <a:noFill/>
          <a:ln w="12700" algn="ctr">
            <a:solidFill>
              <a:srgbClr val="FFFFCC"/>
            </a:solidFill>
            <a:round/>
            <a:headEnd/>
            <a:tailEnd/>
          </a:ln>
          <a:extLst>
            <a:ext uri="{909E8E84-426E-40DD-AFC4-6F175D3DCCD1}">
              <a14:hiddenFill xmlns:a14="http://schemas.microsoft.com/office/drawing/2010/main">
                <a:noFill/>
              </a14:hiddenFill>
            </a:ext>
          </a:extLst>
        </p:spPr>
      </p:cxnSp>
    </p:spTree>
  </p:cSld>
  <p:clrMapOvr>
    <a:masterClrMapping/>
  </p:clrMapOvr>
</p:sld>
</file>

<file path=ppt/theme/theme1.xml><?xml version="1.0" encoding="utf-8"?>
<a:theme xmlns:a="http://schemas.openxmlformats.org/drawingml/2006/main" name="標準デザイン">
  <a:themeElements>
    <a:clrScheme name="標準デザイン 13">
      <a:dk1>
        <a:srgbClr val="3E3E5C"/>
      </a:dk1>
      <a:lt1>
        <a:srgbClr val="FFFFFF"/>
      </a:lt1>
      <a:dk2>
        <a:srgbClr val="000078"/>
      </a:dk2>
      <a:lt2>
        <a:srgbClr val="FFFFFF"/>
      </a:lt2>
      <a:accent1>
        <a:srgbClr val="60597B"/>
      </a:accent1>
      <a:accent2>
        <a:srgbClr val="6666FF"/>
      </a:accent2>
      <a:accent3>
        <a:srgbClr val="AAAABE"/>
      </a:accent3>
      <a:accent4>
        <a:srgbClr val="DADADA"/>
      </a:accent4>
      <a:accent5>
        <a:srgbClr val="B6B5BF"/>
      </a:accent5>
      <a:accent6>
        <a:srgbClr val="5C5CE7"/>
      </a:accent6>
      <a:hlink>
        <a:srgbClr val="99CCFF"/>
      </a:hlink>
      <a:folHlink>
        <a:srgbClr val="FFFF99"/>
      </a:folHlink>
    </a:clrScheme>
    <a:fontScheme name="標準デザイン">
      <a:majorFont>
        <a:latin typeface="Arial"/>
        <a:ea typeface="ＭＳ Ｐゴシック"/>
        <a:cs typeface=""/>
      </a:majorFont>
      <a:minorFont>
        <a:latin typeface="Arial"/>
        <a:ea typeface="ＭＳ Ｐゴシック"/>
        <a:cs typeface=""/>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extraClrScheme>
      <a:clrScheme name="標準デザイン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clrMap bg1="lt1" tx1="dk1" bg2="lt2" tx2="dk2" accent1="accent1" accent2="accent2" accent3="accent3" accent4="accent4" accent5="accent5" accent6="accent6" hlink="hlink" folHlink="folHlink"/>
    </a:extraClrScheme>
    <a:extraClrScheme>
      <a:clrScheme name="標準デザイン 2">
        <a:dk1>
          <a:srgbClr val="000000"/>
        </a:dk1>
        <a:lt1>
          <a:srgbClr val="FFFFFF"/>
        </a:lt1>
        <a:dk2>
          <a:srgbClr val="000000"/>
        </a:dk2>
        <a:lt2>
          <a:srgbClr val="969696"/>
        </a:lt2>
        <a:accent1>
          <a:srgbClr val="FBDF53"/>
        </a:accent1>
        <a:accent2>
          <a:srgbClr val="FF9966"/>
        </a:accent2>
        <a:accent3>
          <a:srgbClr val="FFFFFF"/>
        </a:accent3>
        <a:accent4>
          <a:srgbClr val="000000"/>
        </a:accent4>
        <a:accent5>
          <a:srgbClr val="FDECB3"/>
        </a:accent5>
        <a:accent6>
          <a:srgbClr val="E78A5C"/>
        </a:accent6>
        <a:hlink>
          <a:srgbClr val="CC3300"/>
        </a:hlink>
        <a:folHlink>
          <a:srgbClr val="996600"/>
        </a:folHlink>
      </a:clrScheme>
      <a:clrMap bg1="lt1" tx1="dk1" bg2="lt2" tx2="dk2" accent1="accent1" accent2="accent2" accent3="accent3" accent4="accent4" accent5="accent5" accent6="accent6" hlink="hlink" folHlink="folHlink"/>
    </a:extraClrScheme>
    <a:extraClrScheme>
      <a:clrScheme name="標準デザイン 3">
        <a:dk1>
          <a:srgbClr val="000000"/>
        </a:dk1>
        <a:lt1>
          <a:srgbClr val="FFFFFF"/>
        </a:lt1>
        <a:dk2>
          <a:srgbClr val="000000"/>
        </a:dk2>
        <a:lt2>
          <a:srgbClr val="808080"/>
        </a:lt2>
        <a:accent1>
          <a:srgbClr val="99CCFF"/>
        </a:accent1>
        <a:accent2>
          <a:srgbClr val="CCCCFF"/>
        </a:accent2>
        <a:accent3>
          <a:srgbClr val="FFFFFF"/>
        </a:accent3>
        <a:accent4>
          <a:srgbClr val="000000"/>
        </a:accent4>
        <a:accent5>
          <a:srgbClr val="CAE2FF"/>
        </a:accent5>
        <a:accent6>
          <a:srgbClr val="B9B9E7"/>
        </a:accent6>
        <a:hlink>
          <a:srgbClr val="3333CC"/>
        </a:hlink>
        <a:folHlink>
          <a:srgbClr val="AF67FF"/>
        </a:folHlink>
      </a:clrScheme>
      <a:clrMap bg1="lt1" tx1="dk1" bg2="lt2" tx2="dk2" accent1="accent1" accent2="accent2" accent3="accent3" accent4="accent4" accent5="accent5" accent6="accent6" hlink="hlink" folHlink="folHlink"/>
    </a:extraClrScheme>
    <a:extraClrScheme>
      <a:clrScheme name="標準デザイン 4">
        <a:dk1>
          <a:srgbClr val="000000"/>
        </a:dk1>
        <a:lt1>
          <a:srgbClr val="DEF6F1"/>
        </a:lt1>
        <a:dk2>
          <a:srgbClr val="000000"/>
        </a:dk2>
        <a:lt2>
          <a:srgbClr val="969696"/>
        </a:lt2>
        <a:accent1>
          <a:srgbClr val="FFFFFF"/>
        </a:accent1>
        <a:accent2>
          <a:srgbClr val="8DC6FF"/>
        </a:accent2>
        <a:accent3>
          <a:srgbClr val="ECFAF7"/>
        </a:accent3>
        <a:accent4>
          <a:srgbClr val="000000"/>
        </a:accent4>
        <a:accent5>
          <a:srgbClr val="FFFFFF"/>
        </a:accent5>
        <a:accent6>
          <a:srgbClr val="7FB3E7"/>
        </a:accent6>
        <a:hlink>
          <a:srgbClr val="0066CC"/>
        </a:hlink>
        <a:folHlink>
          <a:srgbClr val="00A800"/>
        </a:folHlink>
      </a:clrScheme>
      <a:clrMap bg1="lt1" tx1="dk1" bg2="lt2" tx2="dk2" accent1="accent1" accent2="accent2" accent3="accent3" accent4="accent4" accent5="accent5" accent6="accent6" hlink="hlink" folHlink="folHlink"/>
    </a:extraClrScheme>
    <a:extraClrScheme>
      <a:clrScheme name="標準デザイン 5">
        <a:dk1>
          <a:srgbClr val="000000"/>
        </a:dk1>
        <a:lt1>
          <a:srgbClr val="FFFFD9"/>
        </a:lt1>
        <a:dk2>
          <a:srgbClr val="000000"/>
        </a:dk2>
        <a:lt2>
          <a:srgbClr val="777777"/>
        </a:lt2>
        <a:accent1>
          <a:srgbClr val="FFFFF7"/>
        </a:accent1>
        <a:accent2>
          <a:srgbClr val="33CCCC"/>
        </a:accent2>
        <a:accent3>
          <a:srgbClr val="FFFFE9"/>
        </a:accent3>
        <a:accent4>
          <a:srgbClr val="000000"/>
        </a:accent4>
        <a:accent5>
          <a:srgbClr val="FFFFFA"/>
        </a:accent5>
        <a:accent6>
          <a:srgbClr val="2DB9B9"/>
        </a:accent6>
        <a:hlink>
          <a:srgbClr val="FF5050"/>
        </a:hlink>
        <a:folHlink>
          <a:srgbClr val="FF9900"/>
        </a:folHlink>
      </a:clrScheme>
      <a:clrMap bg1="lt1" tx1="dk1" bg2="lt2" tx2="dk2" accent1="accent1" accent2="accent2" accent3="accent3" accent4="accent4" accent5="accent5" accent6="accent6" hlink="hlink" folHlink="folHlink"/>
    </a:extraClrScheme>
    <a:extraClrScheme>
      <a:clrScheme name="標準デザイン 6">
        <a:dk1>
          <a:srgbClr val="005A58"/>
        </a:dk1>
        <a:lt1>
          <a:srgbClr val="FFFFFF"/>
        </a:lt1>
        <a:dk2>
          <a:srgbClr val="008080"/>
        </a:dk2>
        <a:lt2>
          <a:srgbClr val="FFFF99"/>
        </a:lt2>
        <a:accent1>
          <a:srgbClr val="006462"/>
        </a:accent1>
        <a:accent2>
          <a:srgbClr val="6D6FC7"/>
        </a:accent2>
        <a:accent3>
          <a:srgbClr val="AAC0C0"/>
        </a:accent3>
        <a:accent4>
          <a:srgbClr val="DADADA"/>
        </a:accent4>
        <a:accent5>
          <a:srgbClr val="AAB8B7"/>
        </a:accent5>
        <a:accent6>
          <a:srgbClr val="6264B4"/>
        </a:accent6>
        <a:hlink>
          <a:srgbClr val="00FFFF"/>
        </a:hlink>
        <a:folHlink>
          <a:srgbClr val="00FF00"/>
        </a:folHlink>
      </a:clrScheme>
      <a:clrMap bg1="dk2" tx1="lt1" bg2="dk1" tx2="lt2" accent1="accent1" accent2="accent2" accent3="accent3" accent4="accent4" accent5="accent5" accent6="accent6" hlink="hlink" folHlink="folHlink"/>
    </a:extraClrScheme>
    <a:extraClrScheme>
      <a:clrScheme name="標準デザイン 7">
        <a:dk1>
          <a:srgbClr val="5C1F00"/>
        </a:dk1>
        <a:lt1>
          <a:srgbClr val="FFFFFF"/>
        </a:lt1>
        <a:dk2>
          <a:srgbClr val="800000"/>
        </a:dk2>
        <a:lt2>
          <a:srgbClr val="DFD293"/>
        </a:lt2>
        <a:accent1>
          <a:srgbClr val="CC3300"/>
        </a:accent1>
        <a:accent2>
          <a:srgbClr val="BE7960"/>
        </a:accent2>
        <a:accent3>
          <a:srgbClr val="C0AAAA"/>
        </a:accent3>
        <a:accent4>
          <a:srgbClr val="DADADA"/>
        </a:accent4>
        <a:accent5>
          <a:srgbClr val="E2ADAA"/>
        </a:accent5>
        <a:accent6>
          <a:srgbClr val="AC6D56"/>
        </a:accent6>
        <a:hlink>
          <a:srgbClr val="FFFF99"/>
        </a:hlink>
        <a:folHlink>
          <a:srgbClr val="D3A219"/>
        </a:folHlink>
      </a:clrScheme>
      <a:clrMap bg1="dk2" tx1="lt1" bg2="dk1" tx2="lt2" accent1="accent1" accent2="accent2" accent3="accent3" accent4="accent4" accent5="accent5" accent6="accent6" hlink="hlink" folHlink="folHlink"/>
    </a:extraClrScheme>
    <a:extraClrScheme>
      <a:clrScheme name="標準デザイン 8">
        <a:dk1>
          <a:srgbClr val="003366"/>
        </a:dk1>
        <a:lt1>
          <a:srgbClr val="FFFFFF"/>
        </a:lt1>
        <a:dk2>
          <a:srgbClr val="000099"/>
        </a:dk2>
        <a:lt2>
          <a:srgbClr val="CCFFFF"/>
        </a:lt2>
        <a:accent1>
          <a:srgbClr val="3366CC"/>
        </a:accent1>
        <a:accent2>
          <a:srgbClr val="00B000"/>
        </a:accent2>
        <a:accent3>
          <a:srgbClr val="AAAACA"/>
        </a:accent3>
        <a:accent4>
          <a:srgbClr val="DADADA"/>
        </a:accent4>
        <a:accent5>
          <a:srgbClr val="ADB8E2"/>
        </a:accent5>
        <a:accent6>
          <a:srgbClr val="009F00"/>
        </a:accent6>
        <a:hlink>
          <a:srgbClr val="66CCFF"/>
        </a:hlink>
        <a:folHlink>
          <a:srgbClr val="FFE701"/>
        </a:folHlink>
      </a:clrScheme>
      <a:clrMap bg1="dk2" tx1="lt1" bg2="dk1" tx2="lt2" accent1="accent1" accent2="accent2" accent3="accent3" accent4="accent4" accent5="accent5" accent6="accent6" hlink="hlink" folHlink="folHlink"/>
    </a:extraClrScheme>
    <a:extraClrScheme>
      <a:clrScheme name="標準デザイン 9">
        <a:dk1>
          <a:srgbClr val="336699"/>
        </a:dk1>
        <a:lt1>
          <a:srgbClr val="FFFFFF"/>
        </a:lt1>
        <a:dk2>
          <a:srgbClr val="000000"/>
        </a:dk2>
        <a:lt2>
          <a:srgbClr val="E3EBF1"/>
        </a:lt2>
        <a:accent1>
          <a:srgbClr val="003399"/>
        </a:accent1>
        <a:accent2>
          <a:srgbClr val="468A4B"/>
        </a:accent2>
        <a:accent3>
          <a:srgbClr val="AAAAAA"/>
        </a:accent3>
        <a:accent4>
          <a:srgbClr val="DADADA"/>
        </a:accent4>
        <a:accent5>
          <a:srgbClr val="AAADCA"/>
        </a:accent5>
        <a:accent6>
          <a:srgbClr val="3F7D43"/>
        </a:accent6>
        <a:hlink>
          <a:srgbClr val="66CCFF"/>
        </a:hlink>
        <a:folHlink>
          <a:srgbClr val="F0E500"/>
        </a:folHlink>
      </a:clrScheme>
      <a:clrMap bg1="dk2" tx1="lt1" bg2="dk1" tx2="lt2" accent1="accent1" accent2="accent2" accent3="accent3" accent4="accent4" accent5="accent5" accent6="accent6" hlink="hlink" folHlink="folHlink"/>
    </a:extraClrScheme>
    <a:extraClrScheme>
      <a:clrScheme name="標準デザイン 10">
        <a:dk1>
          <a:srgbClr val="777777"/>
        </a:dk1>
        <a:lt1>
          <a:srgbClr val="FFFFFF"/>
        </a:lt1>
        <a:dk2>
          <a:srgbClr val="686B5D"/>
        </a:dk2>
        <a:lt2>
          <a:srgbClr val="D1D1CB"/>
        </a:lt2>
        <a:accent1>
          <a:srgbClr val="909082"/>
        </a:accent1>
        <a:accent2>
          <a:srgbClr val="809EA8"/>
        </a:accent2>
        <a:accent3>
          <a:srgbClr val="B9BAB6"/>
        </a:accent3>
        <a:accent4>
          <a:srgbClr val="DADADA"/>
        </a:accent4>
        <a:accent5>
          <a:srgbClr val="C6C6C1"/>
        </a:accent5>
        <a:accent6>
          <a:srgbClr val="738F98"/>
        </a:accent6>
        <a:hlink>
          <a:srgbClr val="FFCC66"/>
        </a:hlink>
        <a:folHlink>
          <a:srgbClr val="E9DCB9"/>
        </a:folHlink>
      </a:clrScheme>
      <a:clrMap bg1="dk2" tx1="lt1" bg2="dk1" tx2="lt2" accent1="accent1" accent2="accent2" accent3="accent3" accent4="accent4" accent5="accent5" accent6="accent6" hlink="hlink" folHlink="folHlink"/>
    </a:extraClrScheme>
    <a:extraClrScheme>
      <a:clrScheme name="標準デザイン 11">
        <a:dk1>
          <a:srgbClr val="3E3E5C"/>
        </a:dk1>
        <a:lt1>
          <a:srgbClr val="FFFFFF"/>
        </a:lt1>
        <a:dk2>
          <a:srgbClr val="666699"/>
        </a:dk2>
        <a:lt2>
          <a:srgbClr val="FFFFFF"/>
        </a:lt2>
        <a:accent1>
          <a:srgbClr val="60597B"/>
        </a:accent1>
        <a:accent2>
          <a:srgbClr val="6666FF"/>
        </a:accent2>
        <a:accent3>
          <a:srgbClr val="B8B8CA"/>
        </a:accent3>
        <a:accent4>
          <a:srgbClr val="DADADA"/>
        </a:accent4>
        <a:accent5>
          <a:srgbClr val="B6B5BF"/>
        </a:accent5>
        <a:accent6>
          <a:srgbClr val="5C5CE7"/>
        </a:accent6>
        <a:hlink>
          <a:srgbClr val="99CCFF"/>
        </a:hlink>
        <a:folHlink>
          <a:srgbClr val="FFFF99"/>
        </a:folHlink>
      </a:clrScheme>
      <a:clrMap bg1="dk2" tx1="lt1" bg2="dk1" tx2="lt2" accent1="accent1" accent2="accent2" accent3="accent3" accent4="accent4" accent5="accent5" accent6="accent6" hlink="hlink" folHlink="folHlink"/>
    </a:extraClrScheme>
    <a:extraClrScheme>
      <a:clrScheme name="標準デザイン 12">
        <a:dk1>
          <a:srgbClr val="2D2015"/>
        </a:dk1>
        <a:lt1>
          <a:srgbClr val="FFFFFF"/>
        </a:lt1>
        <a:dk2>
          <a:srgbClr val="523E26"/>
        </a:dk2>
        <a:lt2>
          <a:srgbClr val="DFC08D"/>
        </a:lt2>
        <a:accent1>
          <a:srgbClr val="8C7B70"/>
        </a:accent1>
        <a:accent2>
          <a:srgbClr val="8F5F2F"/>
        </a:accent2>
        <a:accent3>
          <a:srgbClr val="B3AFAC"/>
        </a:accent3>
        <a:accent4>
          <a:srgbClr val="DADADA"/>
        </a:accent4>
        <a:accent5>
          <a:srgbClr val="C5BFBB"/>
        </a:accent5>
        <a:accent6>
          <a:srgbClr val="81552A"/>
        </a:accent6>
        <a:hlink>
          <a:srgbClr val="CCB400"/>
        </a:hlink>
        <a:folHlink>
          <a:srgbClr val="8C9EA0"/>
        </a:folHlink>
      </a:clrScheme>
      <a:clrMap bg1="dk2" tx1="lt1" bg2="dk1" tx2="lt2" accent1="accent1" accent2="accent2" accent3="accent3" accent4="accent4" accent5="accent5" accent6="accent6" hlink="hlink" folHlink="folHlink"/>
    </a:extraClrScheme>
    <a:extraClrScheme>
      <a:clrScheme name="標準デザイン 13">
        <a:dk1>
          <a:srgbClr val="3E3E5C"/>
        </a:dk1>
        <a:lt1>
          <a:srgbClr val="FFFFFF"/>
        </a:lt1>
        <a:dk2>
          <a:srgbClr val="000078"/>
        </a:dk2>
        <a:lt2>
          <a:srgbClr val="FFFFFF"/>
        </a:lt2>
        <a:accent1>
          <a:srgbClr val="60597B"/>
        </a:accent1>
        <a:accent2>
          <a:srgbClr val="6666FF"/>
        </a:accent2>
        <a:accent3>
          <a:srgbClr val="AAAABE"/>
        </a:accent3>
        <a:accent4>
          <a:srgbClr val="DADADA"/>
        </a:accent4>
        <a:accent5>
          <a:srgbClr val="B6B5BF"/>
        </a:accent5>
        <a:accent6>
          <a:srgbClr val="5C5CE7"/>
        </a:accent6>
        <a:hlink>
          <a:srgbClr val="99CCFF"/>
        </a:hlink>
        <a:folHlink>
          <a:srgbClr val="FFFF99"/>
        </a:folHlink>
      </a:clrScheme>
      <a:clrMap bg1="dk2" tx1="lt1" bg2="dk1" tx2="lt2" accent1="accent1" accent2="accent2" accent3="accent3" accent4="accent4" accent5="accent5" accent6="accent6" hlink="hlink" folHlink="folHlink"/>
    </a:extraClrScheme>
  </a:extraClrSchemeLst>
</a:theme>
</file>

<file path=ppt/theme/theme2.xml><?xml version="1.0" encoding="utf-8"?>
<a:theme xmlns:a="http://schemas.openxmlformats.org/drawingml/2006/main" name="Office テーマ">
  <a:themeElements>
    <a:clrScheme name="">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3.xml><?xml version="1.0" encoding="utf-8"?>
<a:theme xmlns:a="http://schemas.openxmlformats.org/drawingml/2006/main" name="Office テーマ">
  <a:themeElements>
    <a:clrScheme name="">
      <a:dk1>
        <a:srgbClr val="000000"/>
      </a:dk1>
      <a:lt1>
        <a:srgbClr val="FFFFFF"/>
      </a:lt1>
      <a:dk2>
        <a:srgbClr val="000000"/>
      </a:dk2>
      <a:lt2>
        <a:srgbClr val="808080"/>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B2B2B2"/>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emplate/>
  <TotalTime>0</TotalTime>
  <Words>372</Words>
  <Application>Microsoft Office PowerPoint</Application>
  <PresentationFormat>画面に合わせる (4:3)</PresentationFormat>
  <Paragraphs>89</Paragraphs>
  <Slides>6</Slides>
  <Notes>6</Notes>
  <HiddenSlides>0</HiddenSlides>
  <MMClips>0</MMClips>
  <ScaleCrop>false</ScaleCrop>
  <HeadingPairs>
    <vt:vector size="6" baseType="variant">
      <vt:variant>
        <vt:lpstr>使用されているフォント</vt:lpstr>
      </vt:variant>
      <vt:variant>
        <vt:i4>4</vt:i4>
      </vt:variant>
      <vt:variant>
        <vt:lpstr>テーマ</vt:lpstr>
      </vt:variant>
      <vt:variant>
        <vt:i4>1</vt:i4>
      </vt:variant>
      <vt:variant>
        <vt:lpstr>スライド タイトル</vt:lpstr>
      </vt:variant>
      <vt:variant>
        <vt:i4>6</vt:i4>
      </vt:variant>
    </vt:vector>
  </HeadingPairs>
  <TitlesOfParts>
    <vt:vector size="11" baseType="lpstr">
      <vt:lpstr>ＭＳ Ｐゴシック</vt:lpstr>
      <vt:lpstr>Arial</vt:lpstr>
      <vt:lpstr>Tahoma</vt:lpstr>
      <vt:lpstr>Times New Roman</vt:lpstr>
      <vt:lpstr>標準デザイン</vt:lpstr>
      <vt:lpstr>用語について PartⅡ</vt:lpstr>
      <vt:lpstr>不確かさに関する用語</vt:lpstr>
      <vt:lpstr>不確かさに関する用語</vt:lpstr>
      <vt:lpstr>不確かさの表現</vt:lpstr>
      <vt:lpstr>PowerPoint プレゼンテーション</vt:lpstr>
      <vt:lpstr>バジェットシート</vt:lpstr>
    </vt:vector>
  </TitlesOfParts>
  <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
  <dc:creator/>
  <cp:lastModifiedBy/>
  <cp:revision>1</cp:revision>
  <dcterms:created xsi:type="dcterms:W3CDTF">2015-04-22T04:23:42Z</dcterms:created>
  <dcterms:modified xsi:type="dcterms:W3CDTF">2020-09-03T05:52:23Z</dcterms:modified>
</cp:coreProperties>
</file>

<file path=docProps/custom.xml><?xml version="1.0" encoding="utf-8"?>
<Properties xmlns="http://schemas.openxmlformats.org/officeDocument/2006/custom-properties" xmlns:vt="http://schemas.openxmlformats.org/officeDocument/2006/docPropsVTypes">
  <property fmtid="{D5CDD505-2E9C-101B-9397-08002B2CF9AE}" pid="2" name="MSIP_Label_ddc55989-3c9e-4466-8514-eac6f80f6373_Enabled">
    <vt:lpwstr>True</vt:lpwstr>
  </property>
  <property fmtid="{D5CDD505-2E9C-101B-9397-08002B2CF9AE}" pid="3" name="MSIP_Label_ddc55989-3c9e-4466-8514-eac6f80f6373_SiteId">
    <vt:lpwstr>18a7fec8-652f-409b-8369-272d9ce80620</vt:lpwstr>
  </property>
  <property fmtid="{D5CDD505-2E9C-101B-9397-08002B2CF9AE}" pid="4" name="MSIP_Label_ddc55989-3c9e-4466-8514-eac6f80f6373_Owner">
    <vt:lpwstr>tanaka-hideyuki@aist.go.jp</vt:lpwstr>
  </property>
  <property fmtid="{D5CDD505-2E9C-101B-9397-08002B2CF9AE}" pid="5" name="MSIP_Label_ddc55989-3c9e-4466-8514-eac6f80f6373_SetDate">
    <vt:lpwstr>2020-08-07T04:57:46.4649828Z</vt:lpwstr>
  </property>
  <property fmtid="{D5CDD505-2E9C-101B-9397-08002B2CF9AE}" pid="6" name="MSIP_Label_ddc55989-3c9e-4466-8514-eac6f80f6373_Name">
    <vt:lpwstr>No Restrictions</vt:lpwstr>
  </property>
  <property fmtid="{D5CDD505-2E9C-101B-9397-08002B2CF9AE}" pid="7" name="MSIP_Label_ddc55989-3c9e-4466-8514-eac6f80f6373_Application">
    <vt:lpwstr>Microsoft Azure Information Protection</vt:lpwstr>
  </property>
  <property fmtid="{D5CDD505-2E9C-101B-9397-08002B2CF9AE}" pid="8" name="MSIP_Label_ddc55989-3c9e-4466-8514-eac6f80f6373_ActionId">
    <vt:lpwstr>ef245d44-752e-460b-83a2-82fe38b1b5be</vt:lpwstr>
  </property>
  <property fmtid="{D5CDD505-2E9C-101B-9397-08002B2CF9AE}" pid="9" name="MSIP_Label_ddc55989-3c9e-4466-8514-eac6f80f6373_Extended_MSFT_Method">
    <vt:lpwstr>Manual</vt:lpwstr>
  </property>
  <property fmtid="{D5CDD505-2E9C-101B-9397-08002B2CF9AE}" pid="10" name="Sensitivity">
    <vt:lpwstr>No Restrictions</vt:lpwstr>
  </property>
</Properties>
</file>